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446" y="-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47" y="3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2F5D39A-3514-4174-AAD6-026263594076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325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47" y="9429325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0E27A365-D764-4AA8-BE73-EDFB249020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1319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47" y="3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EA50B874-2B86-4094-83F7-E69140AD297F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5" y="4715482"/>
            <a:ext cx="5437550" cy="4466003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9325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47" y="9429325"/>
            <a:ext cx="2945955" cy="49567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B42F54D8-90EE-479A-B210-B4498FD31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372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F54D8-90EE-479A-B210-B4498FD31B9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23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365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730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292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8281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007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75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768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812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268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507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AEB1-6AE1-47AD-BDE1-87008E046579}" type="datetimeFigureOut">
              <a:rPr lang="en-US" smtClean="0"/>
              <a:pPr/>
              <a:t>17/02/2020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4713F-ACF0-4C4E-AAB1-AA04C9879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574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8150" y="2444889"/>
            <a:ext cx="29146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MÔ TẢ SẢN PHẨM</a:t>
            </a:r>
          </a:p>
          <a:p>
            <a:pPr lvl="0" algn="just"/>
            <a:endParaRPr lang="en-US" sz="12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12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chống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thấm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tổng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Acrylic,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ngăn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chặn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thấm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bề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tường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đứng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ốc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sạn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trí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chịu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tiết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khắc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nghiệt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mưa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lvl="0" algn="just"/>
            <a:endParaRPr lang="en-US" sz="12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en-US" sz="12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12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 ỨNG DỤNG</a:t>
            </a:r>
          </a:p>
          <a:p>
            <a:pPr lvl="0" algn="just"/>
            <a:endParaRPr lang="en-US" sz="12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lvl="0" indent="114300" algn="just">
              <a:buFont typeface="Wingdings" pitchFamily="2" charset="2"/>
              <a:buChar char="§"/>
              <a:defRPr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ngăn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chặn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thấm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114300" algn="just">
              <a:buFont typeface="Wingdings" pitchFamily="2" charset="2"/>
              <a:buChar char="§"/>
              <a:defRPr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Bám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dính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cực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tốt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bêtông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vữa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indent="114300" algn="just">
              <a:buFont typeface="Wingdings" pitchFamily="2" charset="2"/>
              <a:buChar char="§"/>
              <a:defRPr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bền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rất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đã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thử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nghiệm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tòa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tầng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15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vẫn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lượng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tốt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114300" algn="just">
              <a:buFont typeface="Wingdings" pitchFamily="2" charset="2"/>
              <a:buChar char="§"/>
              <a:defRPr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Chịu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mài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mòn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chịu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mặn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kháng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kiềm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cao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114300" algn="just">
              <a:buFont typeface="Wingdings" pitchFamily="2" charset="2"/>
              <a:buChar char="§"/>
              <a:defRPr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sản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lỏng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chống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thấm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vữa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bêtông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hỗn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tỷ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lệ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1:1.</a:t>
            </a:r>
          </a:p>
          <a:p>
            <a:pPr lvl="0" indent="114300" algn="just">
              <a:buFont typeface="Wingdings" pitchFamily="2" charset="2"/>
              <a:buChar char="§"/>
            </a:pP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cháy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độc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hại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chứa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chì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thủy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ngân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hóa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độc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hại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, an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1200" dirty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1200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sz="12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438400"/>
            <a:ext cx="286936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PHƯƠNG PHÁP THI CÔNG</a:t>
            </a:r>
          </a:p>
          <a:p>
            <a:pPr algn="just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200" b="1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bề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r>
              <a:rPr lang="en-US" sz="1200" dirty="0" err="1">
                <a:latin typeface="Arial" pitchFamily="34" charset="0"/>
                <a:cs typeface="Arial" pitchFamily="34" charset="0"/>
              </a:rPr>
              <a:t>Tường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vữa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bê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tông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đủ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mác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bong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tróc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bỏ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tuyệt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rêu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mốc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cũ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dầu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mỡ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bụi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phấn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vữa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phong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algn="just">
              <a:defRPr/>
            </a:pPr>
            <a:r>
              <a:rPr lang="en-US" sz="12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tường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cấu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vữa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ổn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tối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thiểu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12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),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hành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11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11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bám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dính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tốt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ẩm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bề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Thi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r>
              <a:rPr lang="en-US" sz="1200" u="sng" dirty="0" err="1">
                <a:latin typeface="Arial" pitchFamily="34" charset="0"/>
                <a:cs typeface="Arial" pitchFamily="34" charset="0"/>
              </a:rPr>
              <a:t>Bước</a:t>
            </a:r>
            <a:r>
              <a:rPr lang="en-US" sz="1200" u="sng" dirty="0">
                <a:latin typeface="Arial" pitchFamily="34" charset="0"/>
                <a:cs typeface="Arial" pitchFamily="34" charset="0"/>
              </a:rPr>
              <a:t> 1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Chuẩn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hỗn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tỷ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lệ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1kg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11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1kg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: 0.5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lít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khuấy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trộn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11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khuấy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algn="just">
              <a:defRPr/>
            </a:pPr>
            <a:r>
              <a:rPr lang="en-US" sz="1200" u="sng" dirty="0" err="1">
                <a:latin typeface="Arial" pitchFamily="34" charset="0"/>
                <a:cs typeface="Arial" pitchFamily="34" charset="0"/>
              </a:rPr>
              <a:t>Bước</a:t>
            </a:r>
            <a:r>
              <a:rPr lang="en-US" sz="1200" u="sng" dirty="0">
                <a:latin typeface="Arial" pitchFamily="34" charset="0"/>
                <a:cs typeface="Arial" pitchFamily="34" charset="0"/>
              </a:rPr>
              <a:t> 2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Phủ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02-03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hỗn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FLEXPROOF 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11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6 - 8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giờ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11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khô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phủ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1200" dirty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57200" y="1371600"/>
            <a:ext cx="5791200" cy="7207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>
                <a:srgbClr val="FFFFFF"/>
              </a:buClr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b="1" dirty="0"/>
              <a:t>am </a:t>
            </a:r>
            <a:r>
              <a:rPr lang="en-GB" sz="2200" b="1" dirty="0"/>
              <a:t>FLEXPROOF </a:t>
            </a:r>
            <a:r>
              <a:rPr lang="en-GB" sz="2200" b="1" dirty="0" smtClean="0"/>
              <a:t>11 </a:t>
            </a:r>
            <a:endParaRPr lang="en-GB" sz="2200" b="1" dirty="0"/>
          </a:p>
        </p:txBody>
      </p:sp>
    </p:spTree>
    <p:extLst>
      <p:ext uri="{BB962C8B-B14F-4D97-AF65-F5344CB8AC3E}">
        <p14:creationId xmlns="" xmlns:p14="http://schemas.microsoft.com/office/powerpoint/2010/main" val="361152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812801"/>
            <a:ext cx="3431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>
                <a:latin typeface="Arial" pitchFamily="34" charset="0"/>
                <a:cs typeface="Arial" pitchFamily="34" charset="0"/>
              </a:rPr>
              <a:t>THÔNG SỐ KỸ THUẬT</a:t>
            </a:r>
          </a:p>
          <a:p>
            <a:endParaRPr lang="en-US" sz="120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12389" y="882649"/>
            <a:ext cx="281221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CHÚ Ý</a:t>
            </a:r>
          </a:p>
          <a:p>
            <a:pPr algn="just"/>
            <a:endParaRPr lang="en-US" sz="12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r>
              <a:rPr lang="en-US" sz="12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cứng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11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tuyệt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7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11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chịu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lực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ngược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nhẹ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03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tường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tầng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hầm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lvl="1" algn="just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r>
              <a:rPr lang="en-US" sz="12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bề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vết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nứt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chất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chống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thấm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co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giãn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trám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trét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Nếu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trộn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11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vòng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giờ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sẽ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giảm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chất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Dùng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đâu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trộn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ximăng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algn="just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0" lvl="1" algn="just"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2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12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quản</a:t>
            </a:r>
            <a:endParaRPr lang="en-US" sz="1200" b="1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00" dirty="0" smtClean="0">
              <a:solidFill>
                <a:schemeClr val="dk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am FLEXPROOF</a:t>
            </a:r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11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hạn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bảo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bao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bì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nơi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ráo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nhiệt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11556464"/>
              </p:ext>
            </p:extLst>
          </p:nvPr>
        </p:nvGraphicFramePr>
        <p:xfrm>
          <a:off x="285749" y="1210025"/>
          <a:ext cx="2914651" cy="29565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86550"/>
                <a:gridCol w="1428101"/>
              </a:tblGrid>
              <a:tr h="239711"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Độ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nhớt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latin typeface="Arial" pitchFamily="34" charset="0"/>
                          <a:cs typeface="Arial" pitchFamily="34" charset="0"/>
                        </a:rPr>
                        <a:t>22(S)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</a:tr>
              <a:tr h="794831"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Hàm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lượng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chất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bay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hơi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Tính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theo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khối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lượng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Sau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pha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trộn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với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xi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măng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(1/1)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latin typeface="Arial" pitchFamily="34" charset="0"/>
                          <a:cs typeface="Arial" pitchFamily="34" charset="0"/>
                        </a:rPr>
                        <a:t>62,0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(%)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</a:tr>
              <a:tr h="378491"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Độ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bám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dính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trên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nền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xi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măng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latin typeface="Arial" pitchFamily="34" charset="0"/>
                          <a:cs typeface="Arial" pitchFamily="34" charset="0"/>
                        </a:rPr>
                        <a:t>1 (</a:t>
                      </a:r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Điểm</a:t>
                      </a:r>
                      <a:r>
                        <a:rPr lang="en-US" sz="1100" smtClean="0">
                          <a:latin typeface="Arial" pitchFamily="34" charset="0"/>
                          <a:cs typeface="Arial" pitchFamily="34" charset="0"/>
                        </a:rPr>
                        <a:t>/grade)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</a:tr>
              <a:tr h="239711"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khô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smtClean="0">
                          <a:latin typeface="Arial" pitchFamily="34" charset="0"/>
                          <a:cs typeface="Arial" pitchFamily="34" charset="0"/>
                        </a:rPr>
                        <a:t>0.6 (h)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</a:tr>
              <a:tr h="794831"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Khả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năng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kháng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kiềm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US" sz="1100" err="1" smtClean="0">
                          <a:latin typeface="Arial" pitchFamily="34" charset="0"/>
                          <a:cs typeface="Arial" pitchFamily="34" charset="0"/>
                        </a:rPr>
                        <a:t>Màng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sơn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bị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phồng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rộp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sau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48h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ngâm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trong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dung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dịch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(Oh)2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bão</a:t>
                      </a:r>
                      <a:r>
                        <a:rPr lang="en-US" sz="11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baseline="0" err="1" smtClean="0">
                          <a:latin typeface="Arial" pitchFamily="34" charset="0"/>
                          <a:cs typeface="Arial" pitchFamily="34" charset="0"/>
                        </a:rPr>
                        <a:t>hòa</a:t>
                      </a:r>
                      <a:endParaRPr lang="en-US" sz="11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171450" y="4373940"/>
            <a:ext cx="30289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Đóng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 smtClean="0">
                <a:latin typeface="Arial" pitchFamily="34" charset="0"/>
                <a:cs typeface="Arial" pitchFamily="34" charset="0"/>
              </a:rPr>
              <a:t>gói</a:t>
            </a:r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Lon 1kg,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thùng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5kg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err="1">
                <a:latin typeface="Arial" pitchFamily="34" charset="0"/>
                <a:cs typeface="Arial" pitchFamily="34" charset="0"/>
              </a:rPr>
              <a:t>thùng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20kg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2.0 - 2.5m</a:t>
            </a:r>
            <a:r>
              <a:rPr lang="en-US" sz="12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/kg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tùy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bề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mức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thay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đổi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lớp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tùy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cầu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sử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defRPr/>
            </a:pPr>
            <a:r>
              <a:rPr lang="en-US" sz="1200" dirty="0" err="1">
                <a:latin typeface="Arial" pitchFamily="34" charset="0"/>
                <a:cs typeface="Arial" pitchFamily="34" charset="0"/>
              </a:rPr>
              <a:t>Sản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thích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: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mastic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lót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kháng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kiềm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sơn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phủ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trang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00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603</Words>
  <Application>Microsoft Office PowerPoint</Application>
  <PresentationFormat>On-screen Show (4:3)</PresentationFormat>
  <Paragraphs>53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NHAN</dc:creator>
  <cp:lastModifiedBy>JoJo</cp:lastModifiedBy>
  <cp:revision>38</cp:revision>
  <cp:lastPrinted>2017-05-31T02:22:35Z</cp:lastPrinted>
  <dcterms:created xsi:type="dcterms:W3CDTF">2015-03-11T08:25:02Z</dcterms:created>
  <dcterms:modified xsi:type="dcterms:W3CDTF">2020-02-17T07:05:32Z</dcterms:modified>
</cp:coreProperties>
</file>