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
  </p:notesMasterIdLst>
  <p:sldIdLst>
    <p:sldId id="256" r:id="rId2"/>
    <p:sldId id="260" r:id="rId3"/>
  </p:sldIdLst>
  <p:sldSz cx="6858000" cy="9907588"/>
  <p:notesSz cx="6807200" cy="9939338"/>
  <p:defaultTextStyle>
    <a:defPPr>
      <a:defRPr lang="en-GB"/>
    </a:defPPr>
    <a:lvl1pPr algn="l" defTabSz="457200" rtl="0" fontAlgn="base">
      <a:lnSpc>
        <a:spcPct val="66000"/>
      </a:lnSpc>
      <a:spcBef>
        <a:spcPct val="0"/>
      </a:spcBef>
      <a:spcAft>
        <a:spcPct val="0"/>
      </a:spcAft>
      <a:buClr>
        <a:srgbClr val="000000"/>
      </a:buClr>
      <a:buSzPct val="100000"/>
      <a:buFont typeface="Arial" charset="0"/>
      <a:defRPr kern="1200">
        <a:solidFill>
          <a:schemeClr val="bg1"/>
        </a:solidFill>
        <a:latin typeface="Arial" charset="0"/>
        <a:ea typeface="+mn-ea"/>
        <a:cs typeface="Arial" charset="0"/>
      </a:defRPr>
    </a:lvl1pPr>
    <a:lvl2pPr marL="457200" algn="l" defTabSz="457200" rtl="0" fontAlgn="base">
      <a:lnSpc>
        <a:spcPct val="66000"/>
      </a:lnSpc>
      <a:spcBef>
        <a:spcPct val="0"/>
      </a:spcBef>
      <a:spcAft>
        <a:spcPct val="0"/>
      </a:spcAft>
      <a:buClr>
        <a:srgbClr val="000000"/>
      </a:buClr>
      <a:buSzPct val="100000"/>
      <a:buFont typeface="Arial" charset="0"/>
      <a:defRPr kern="1200">
        <a:solidFill>
          <a:schemeClr val="bg1"/>
        </a:solidFill>
        <a:latin typeface="Arial" charset="0"/>
        <a:ea typeface="+mn-ea"/>
        <a:cs typeface="Arial" charset="0"/>
      </a:defRPr>
    </a:lvl2pPr>
    <a:lvl3pPr marL="914400" algn="l" defTabSz="457200" rtl="0" fontAlgn="base">
      <a:lnSpc>
        <a:spcPct val="66000"/>
      </a:lnSpc>
      <a:spcBef>
        <a:spcPct val="0"/>
      </a:spcBef>
      <a:spcAft>
        <a:spcPct val="0"/>
      </a:spcAft>
      <a:buClr>
        <a:srgbClr val="000000"/>
      </a:buClr>
      <a:buSzPct val="100000"/>
      <a:buFont typeface="Arial" charset="0"/>
      <a:defRPr kern="1200">
        <a:solidFill>
          <a:schemeClr val="bg1"/>
        </a:solidFill>
        <a:latin typeface="Arial" charset="0"/>
        <a:ea typeface="+mn-ea"/>
        <a:cs typeface="Arial" charset="0"/>
      </a:defRPr>
    </a:lvl3pPr>
    <a:lvl4pPr marL="1371600" algn="l" defTabSz="457200" rtl="0" fontAlgn="base">
      <a:lnSpc>
        <a:spcPct val="66000"/>
      </a:lnSpc>
      <a:spcBef>
        <a:spcPct val="0"/>
      </a:spcBef>
      <a:spcAft>
        <a:spcPct val="0"/>
      </a:spcAft>
      <a:buClr>
        <a:srgbClr val="000000"/>
      </a:buClr>
      <a:buSzPct val="100000"/>
      <a:buFont typeface="Arial" charset="0"/>
      <a:defRPr kern="1200">
        <a:solidFill>
          <a:schemeClr val="bg1"/>
        </a:solidFill>
        <a:latin typeface="Arial" charset="0"/>
        <a:ea typeface="+mn-ea"/>
        <a:cs typeface="Arial" charset="0"/>
      </a:defRPr>
    </a:lvl4pPr>
    <a:lvl5pPr marL="1828800" algn="l" defTabSz="457200" rtl="0" fontAlgn="base">
      <a:lnSpc>
        <a:spcPct val="66000"/>
      </a:lnSpc>
      <a:spcBef>
        <a:spcPct val="0"/>
      </a:spcBef>
      <a:spcAft>
        <a:spcPct val="0"/>
      </a:spcAft>
      <a:buClr>
        <a:srgbClr val="000000"/>
      </a:buClr>
      <a:buSzPct val="100000"/>
      <a:buFont typeface="Arial" charset="0"/>
      <a:defRPr kern="1200">
        <a:solidFill>
          <a:schemeClr val="bg1"/>
        </a:solidFill>
        <a:latin typeface="Arial" charset="0"/>
        <a:ea typeface="+mn-ea"/>
        <a:cs typeface="Arial" charset="0"/>
      </a:defRPr>
    </a:lvl5pPr>
    <a:lvl6pPr marL="2286000" algn="l" defTabSz="914400" rtl="0" eaLnBrk="1" latinLnBrk="0" hangingPunct="1">
      <a:defRPr kern="1200">
        <a:solidFill>
          <a:schemeClr val="bg1"/>
        </a:solidFill>
        <a:latin typeface="Arial" charset="0"/>
        <a:ea typeface="+mn-ea"/>
        <a:cs typeface="Arial" charset="0"/>
      </a:defRPr>
    </a:lvl6pPr>
    <a:lvl7pPr marL="2743200" algn="l" defTabSz="914400" rtl="0" eaLnBrk="1" latinLnBrk="0" hangingPunct="1">
      <a:defRPr kern="1200">
        <a:solidFill>
          <a:schemeClr val="bg1"/>
        </a:solidFill>
        <a:latin typeface="Arial" charset="0"/>
        <a:ea typeface="+mn-ea"/>
        <a:cs typeface="Arial" charset="0"/>
      </a:defRPr>
    </a:lvl7pPr>
    <a:lvl8pPr marL="3200400" algn="l" defTabSz="914400" rtl="0" eaLnBrk="1" latinLnBrk="0" hangingPunct="1">
      <a:defRPr kern="1200">
        <a:solidFill>
          <a:schemeClr val="bg1"/>
        </a:solidFill>
        <a:latin typeface="Arial" charset="0"/>
        <a:ea typeface="+mn-ea"/>
        <a:cs typeface="Arial" charset="0"/>
      </a:defRPr>
    </a:lvl8pPr>
    <a:lvl9pPr marL="3657600" algn="l" defTabSz="914400" rtl="0" eaLnBrk="1" latinLnBrk="0" hangingPunct="1">
      <a:defRPr kern="1200">
        <a:solidFill>
          <a:schemeClr val="bg1"/>
        </a:solidFill>
        <a:latin typeface="Arial" charset="0"/>
        <a:ea typeface="+mn-ea"/>
        <a:cs typeface="Arial"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4" userDrawn="1">
          <p15:clr>
            <a:srgbClr val="A4A3A4"/>
          </p15:clr>
        </p15:guide>
        <p15:guide id="2" pos="2164"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ED083AE6-46FA-4A59-8FB0-9F97EB10719F}" styleName="Light Style 3 - Accent 4">
    <a:wholeTbl>
      <a:tcTxStyle>
        <a:fontRef idx="minor">
          <a:scrgbClr r="0" g="0" b="0"/>
        </a:fontRef>
        <a:schemeClr val="tx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noFill/>
        </a:fill>
      </a:tcStyle>
    </a:wholeTbl>
    <a:band1H>
      <a:tcStyle>
        <a:tcBdr/>
        <a:fill>
          <a:solidFill>
            <a:schemeClr val="accent4">
              <a:alpha val="20000"/>
            </a:schemeClr>
          </a:solidFill>
        </a:fill>
      </a:tcStyle>
    </a:band1H>
    <a:band1V>
      <a:tcStyle>
        <a:tcBdr/>
        <a:fill>
          <a:solidFill>
            <a:schemeClr val="accent4">
              <a:alpha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noFill/>
        </a:fill>
      </a:tcStyle>
    </a:lastRow>
    <a:firstRow>
      <a:tcTxStyle b="on"/>
      <a:tcStyle>
        <a:tcBdr>
          <a:bottom>
            <a:ln w="25400" cmpd="sng">
              <a:solidFill>
                <a:schemeClr val="accent4"/>
              </a:solidFill>
            </a:ln>
          </a:bottom>
        </a:tcBdr>
        <a:fill>
          <a:no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90" d="100"/>
          <a:sy n="90" d="100"/>
        </p:scale>
        <p:origin x="1652" y="44"/>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4"/>
        <p:guide pos="2164"/>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098" name="AutoShape 1"/>
          <p:cNvSpPr>
            <a:spLocks noChangeArrowheads="1"/>
          </p:cNvSpPr>
          <p:nvPr/>
        </p:nvSpPr>
        <p:spPr bwMode="auto">
          <a:xfrm>
            <a:off x="0" y="1"/>
            <a:ext cx="6807200" cy="9939338"/>
          </a:xfrm>
          <a:prstGeom prst="roundRect">
            <a:avLst>
              <a:gd name="adj" fmla="val 23"/>
            </a:avLst>
          </a:prstGeom>
          <a:solidFill>
            <a:srgbClr val="FFFFFF"/>
          </a:solidFill>
          <a:ln w="9360">
            <a:noFill/>
            <a:miter lim="800000"/>
            <a:headEnd/>
            <a:tailEnd/>
          </a:ln>
        </p:spPr>
        <p:txBody>
          <a:bodyPr wrap="none" lIns="91449" tIns="45725" rIns="91449" bIns="45725" anchor="ctr"/>
          <a:lstStyle/>
          <a:p>
            <a:pPr>
              <a:defRPr/>
            </a:pPr>
            <a:endParaRPr lang="en-SG"/>
          </a:p>
        </p:txBody>
      </p:sp>
      <p:sp>
        <p:nvSpPr>
          <p:cNvPr id="4099" name="AutoShape 2"/>
          <p:cNvSpPr>
            <a:spLocks noChangeArrowheads="1"/>
          </p:cNvSpPr>
          <p:nvPr/>
        </p:nvSpPr>
        <p:spPr bwMode="auto">
          <a:xfrm>
            <a:off x="0" y="1"/>
            <a:ext cx="6807200" cy="9939338"/>
          </a:xfrm>
          <a:prstGeom prst="roundRect">
            <a:avLst>
              <a:gd name="adj" fmla="val 23"/>
            </a:avLst>
          </a:prstGeom>
          <a:solidFill>
            <a:srgbClr val="FFFFFF"/>
          </a:solidFill>
          <a:ln w="9525">
            <a:noFill/>
            <a:round/>
            <a:headEnd/>
            <a:tailEnd/>
          </a:ln>
        </p:spPr>
        <p:txBody>
          <a:bodyPr wrap="none" lIns="91449" tIns="45725" rIns="91449" bIns="45725" anchor="ctr"/>
          <a:lstStyle/>
          <a:p>
            <a:pPr>
              <a:defRPr/>
            </a:pPr>
            <a:endParaRPr lang="en-SG"/>
          </a:p>
        </p:txBody>
      </p:sp>
      <p:sp>
        <p:nvSpPr>
          <p:cNvPr id="4100" name="AutoShape 3"/>
          <p:cNvSpPr>
            <a:spLocks noChangeArrowheads="1"/>
          </p:cNvSpPr>
          <p:nvPr/>
        </p:nvSpPr>
        <p:spPr bwMode="auto">
          <a:xfrm>
            <a:off x="0" y="1"/>
            <a:ext cx="6807200" cy="9939338"/>
          </a:xfrm>
          <a:prstGeom prst="roundRect">
            <a:avLst>
              <a:gd name="adj" fmla="val 23"/>
            </a:avLst>
          </a:prstGeom>
          <a:solidFill>
            <a:srgbClr val="FFFFFF"/>
          </a:solidFill>
          <a:ln w="9525">
            <a:noFill/>
            <a:round/>
            <a:headEnd/>
            <a:tailEnd/>
          </a:ln>
        </p:spPr>
        <p:txBody>
          <a:bodyPr wrap="none" lIns="91449" tIns="45725" rIns="91449" bIns="45725" anchor="ctr"/>
          <a:lstStyle/>
          <a:p>
            <a:pPr>
              <a:defRPr/>
            </a:pPr>
            <a:endParaRPr lang="en-SG"/>
          </a:p>
        </p:txBody>
      </p:sp>
      <p:sp>
        <p:nvSpPr>
          <p:cNvPr id="4101" name="AutoShape 4"/>
          <p:cNvSpPr>
            <a:spLocks noChangeArrowheads="1"/>
          </p:cNvSpPr>
          <p:nvPr/>
        </p:nvSpPr>
        <p:spPr bwMode="auto">
          <a:xfrm>
            <a:off x="0" y="1"/>
            <a:ext cx="6808740" cy="9941034"/>
          </a:xfrm>
          <a:prstGeom prst="roundRect">
            <a:avLst>
              <a:gd name="adj" fmla="val 19"/>
            </a:avLst>
          </a:prstGeom>
          <a:solidFill>
            <a:srgbClr val="FFFFFF"/>
          </a:solidFill>
          <a:ln w="9525">
            <a:noFill/>
            <a:round/>
            <a:headEnd/>
            <a:tailEnd/>
          </a:ln>
        </p:spPr>
        <p:txBody>
          <a:bodyPr wrap="none" lIns="91449" tIns="45725" rIns="91449" bIns="45725" anchor="ctr"/>
          <a:lstStyle/>
          <a:p>
            <a:pPr>
              <a:defRPr/>
            </a:pPr>
            <a:endParaRPr lang="en-SG"/>
          </a:p>
        </p:txBody>
      </p:sp>
      <p:sp>
        <p:nvSpPr>
          <p:cNvPr id="4102" name="AutoShape 5"/>
          <p:cNvSpPr>
            <a:spLocks noChangeArrowheads="1"/>
          </p:cNvSpPr>
          <p:nvPr/>
        </p:nvSpPr>
        <p:spPr bwMode="auto">
          <a:xfrm>
            <a:off x="0" y="1"/>
            <a:ext cx="6808740" cy="9941034"/>
          </a:xfrm>
          <a:prstGeom prst="roundRect">
            <a:avLst>
              <a:gd name="adj" fmla="val 19"/>
            </a:avLst>
          </a:prstGeom>
          <a:solidFill>
            <a:srgbClr val="FFFFFF"/>
          </a:solidFill>
          <a:ln w="9525">
            <a:noFill/>
            <a:round/>
            <a:headEnd/>
            <a:tailEnd/>
          </a:ln>
        </p:spPr>
        <p:txBody>
          <a:bodyPr wrap="none" lIns="91449" tIns="45725" rIns="91449" bIns="45725" anchor="ctr"/>
          <a:lstStyle/>
          <a:p>
            <a:pPr>
              <a:defRPr/>
            </a:pPr>
            <a:endParaRPr lang="en-SG"/>
          </a:p>
        </p:txBody>
      </p:sp>
      <p:sp>
        <p:nvSpPr>
          <p:cNvPr id="4103" name="Rectangle 6"/>
          <p:cNvSpPr>
            <a:spLocks noGrp="1" noRot="1" noChangeAspect="1" noChangeArrowheads="1"/>
          </p:cNvSpPr>
          <p:nvPr>
            <p:ph type="sldImg"/>
          </p:nvPr>
        </p:nvSpPr>
        <p:spPr bwMode="auto">
          <a:xfrm>
            <a:off x="-10260013" y="-11815763"/>
            <a:ext cx="8696325" cy="12563476"/>
          </a:xfrm>
          <a:prstGeom prst="rect">
            <a:avLst/>
          </a:prstGeom>
          <a:noFill/>
          <a:ln w="9525">
            <a:noFill/>
            <a:round/>
            <a:headEnd/>
            <a:tailEnd/>
          </a:ln>
        </p:spPr>
      </p:sp>
      <p:sp>
        <p:nvSpPr>
          <p:cNvPr id="2055" name="Rectangle 7"/>
          <p:cNvSpPr>
            <a:spLocks noGrp="1" noChangeArrowheads="1"/>
          </p:cNvSpPr>
          <p:nvPr>
            <p:ph type="body"/>
          </p:nvPr>
        </p:nvSpPr>
        <p:spPr bwMode="auto">
          <a:xfrm>
            <a:off x="680412" y="4722119"/>
            <a:ext cx="5437139" cy="4464393"/>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p>
            <a:pPr lvl="0"/>
            <a:endParaRPr lang="en-US" noProof="0" smtClean="0"/>
          </a:p>
        </p:txBody>
      </p:sp>
    </p:spTree>
    <p:extLst>
      <p:ext uri="{BB962C8B-B14F-4D97-AF65-F5344CB8AC3E}">
        <p14:creationId xmlns:p14="http://schemas.microsoft.com/office/powerpoint/2010/main" val="1077865360"/>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57200"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5122" name="Text Box 1"/>
          <p:cNvSpPr txBox="1">
            <a:spLocks noChangeArrowheads="1"/>
          </p:cNvSpPr>
          <p:nvPr/>
        </p:nvSpPr>
        <p:spPr bwMode="auto">
          <a:xfrm>
            <a:off x="2232121" y="756217"/>
            <a:ext cx="2342958" cy="3725133"/>
          </a:xfrm>
          <a:prstGeom prst="rect">
            <a:avLst/>
          </a:prstGeom>
          <a:solidFill>
            <a:srgbClr val="FFFFFF"/>
          </a:solidFill>
          <a:ln w="9360">
            <a:solidFill>
              <a:srgbClr val="000000"/>
            </a:solidFill>
            <a:miter lim="800000"/>
            <a:headEnd/>
            <a:tailEnd/>
          </a:ln>
        </p:spPr>
        <p:txBody>
          <a:bodyPr wrap="none" lIns="91449" tIns="45725" rIns="91449" bIns="45725" anchor="ctr"/>
          <a:lstStyle/>
          <a:p>
            <a:endParaRPr lang="en-SG"/>
          </a:p>
        </p:txBody>
      </p:sp>
      <p:sp>
        <p:nvSpPr>
          <p:cNvPr id="5123" name="Rectangle 2"/>
          <p:cNvSpPr>
            <a:spLocks noGrp="1" noChangeArrowheads="1"/>
          </p:cNvSpPr>
          <p:nvPr>
            <p:ph type="body"/>
          </p:nvPr>
        </p:nvSpPr>
        <p:spPr>
          <a:xfrm>
            <a:off x="680412" y="4722119"/>
            <a:ext cx="5438679" cy="4467784"/>
          </a:xfrm>
          <a:noFill/>
          <a:ln/>
        </p:spPr>
        <p:txBody>
          <a:bodyPr wrap="none" anchor="ctr"/>
          <a:lstStyle/>
          <a:p>
            <a:endParaRPr lang="en-US" smtClean="0"/>
          </a:p>
        </p:txBody>
      </p:sp>
    </p:spTree>
    <p:extLst>
      <p:ext uri="{BB962C8B-B14F-4D97-AF65-F5344CB8AC3E}">
        <p14:creationId xmlns:p14="http://schemas.microsoft.com/office/powerpoint/2010/main" val="11133420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6146" name="Text Box 1"/>
          <p:cNvSpPr txBox="1">
            <a:spLocks noChangeArrowheads="1"/>
          </p:cNvSpPr>
          <p:nvPr/>
        </p:nvSpPr>
        <p:spPr bwMode="auto">
          <a:xfrm>
            <a:off x="2232121" y="756217"/>
            <a:ext cx="2342958" cy="3725133"/>
          </a:xfrm>
          <a:prstGeom prst="rect">
            <a:avLst/>
          </a:prstGeom>
          <a:solidFill>
            <a:srgbClr val="FFFFFF"/>
          </a:solidFill>
          <a:ln w="9360">
            <a:solidFill>
              <a:srgbClr val="000000"/>
            </a:solidFill>
            <a:miter lim="800000"/>
            <a:headEnd/>
            <a:tailEnd/>
          </a:ln>
        </p:spPr>
        <p:txBody>
          <a:bodyPr wrap="none" lIns="91449" tIns="45725" rIns="91449" bIns="45725" anchor="ctr"/>
          <a:lstStyle/>
          <a:p>
            <a:endParaRPr lang="en-SG"/>
          </a:p>
        </p:txBody>
      </p:sp>
      <p:sp>
        <p:nvSpPr>
          <p:cNvPr id="6147" name="Rectangle 2"/>
          <p:cNvSpPr>
            <a:spLocks noGrp="1" noChangeArrowheads="1"/>
          </p:cNvSpPr>
          <p:nvPr>
            <p:ph type="body"/>
          </p:nvPr>
        </p:nvSpPr>
        <p:spPr>
          <a:xfrm>
            <a:off x="680412" y="4722119"/>
            <a:ext cx="5438679" cy="4467784"/>
          </a:xfrm>
          <a:noFill/>
          <a:ln/>
        </p:spPr>
        <p:txBody>
          <a:bodyPr wrap="none" anchor="ctr"/>
          <a:lstStyle/>
          <a:p>
            <a:endParaRPr lang="en-US" smtClean="0"/>
          </a:p>
        </p:txBody>
      </p:sp>
    </p:spTree>
    <p:extLst>
      <p:ext uri="{BB962C8B-B14F-4D97-AF65-F5344CB8AC3E}">
        <p14:creationId xmlns:p14="http://schemas.microsoft.com/office/powerpoint/2010/main" val="3458519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3078163"/>
            <a:ext cx="5829300" cy="2124075"/>
          </a:xfrm>
        </p:spPr>
        <p:txBody>
          <a:bodyPr/>
          <a:lstStyle/>
          <a:p>
            <a:r>
              <a:rPr lang="en-US" smtClean="0"/>
              <a:t>Click to edit Master title style</a:t>
            </a:r>
            <a:endParaRPr lang="en-SG"/>
          </a:p>
        </p:txBody>
      </p:sp>
      <p:sp>
        <p:nvSpPr>
          <p:cNvPr id="3" name="Subtitle 2"/>
          <p:cNvSpPr>
            <a:spLocks noGrp="1"/>
          </p:cNvSpPr>
          <p:nvPr>
            <p:ph type="subTitle" idx="1"/>
          </p:nvPr>
        </p:nvSpPr>
        <p:spPr>
          <a:xfrm>
            <a:off x="1028700" y="5614988"/>
            <a:ext cx="4800600" cy="2530475"/>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SG"/>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86DDAE62-F1E0-4A9F-BF69-A8C304AFDF2A}"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3E7542B3-B726-482F-A8A1-0957D46D664E}"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65700" y="396875"/>
            <a:ext cx="1539875" cy="8442325"/>
          </a:xfrm>
        </p:spPr>
        <p:txBody>
          <a:bodyPr vert="eaVert"/>
          <a:lstStyle/>
          <a:p>
            <a:r>
              <a:rPr lang="en-US" smtClean="0"/>
              <a:t>Click to edit Master title style</a:t>
            </a:r>
            <a:endParaRPr lang="en-SG"/>
          </a:p>
        </p:txBody>
      </p:sp>
      <p:sp>
        <p:nvSpPr>
          <p:cNvPr id="3" name="Vertical Text Placeholder 2"/>
          <p:cNvSpPr>
            <a:spLocks noGrp="1"/>
          </p:cNvSpPr>
          <p:nvPr>
            <p:ph type="body" orient="vert" idx="1"/>
          </p:nvPr>
        </p:nvSpPr>
        <p:spPr>
          <a:xfrm>
            <a:off x="342900" y="396875"/>
            <a:ext cx="4470400" cy="84423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47B70C93-6092-44EC-AD9A-E5FAE9841D0A}"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803C1A8A-DBB3-4D16-9330-CD08FDFDC86B}"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41338" y="6365875"/>
            <a:ext cx="5829300" cy="1968500"/>
          </a:xfrm>
        </p:spPr>
        <p:txBody>
          <a:bodyPr anchor="t"/>
          <a:lstStyle>
            <a:lvl1pPr algn="l">
              <a:defRPr sz="4000" b="1" cap="all"/>
            </a:lvl1pPr>
          </a:lstStyle>
          <a:p>
            <a:r>
              <a:rPr lang="en-US" smtClean="0"/>
              <a:t>Click to edit Master title style</a:t>
            </a:r>
            <a:endParaRPr lang="en-SG"/>
          </a:p>
        </p:txBody>
      </p:sp>
      <p:sp>
        <p:nvSpPr>
          <p:cNvPr id="3" name="Text Placeholder 2"/>
          <p:cNvSpPr>
            <a:spLocks noGrp="1"/>
          </p:cNvSpPr>
          <p:nvPr>
            <p:ph type="body" idx="1"/>
          </p:nvPr>
        </p:nvSpPr>
        <p:spPr>
          <a:xfrm>
            <a:off x="541338" y="4198938"/>
            <a:ext cx="5829300" cy="216693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3"/>
          <p:cNvSpPr>
            <a:spLocks noGrp="1" noChangeArrowheads="1"/>
          </p:cNvSpPr>
          <p:nvPr>
            <p:ph type="dt" idx="10"/>
          </p:nvPr>
        </p:nvSpPr>
        <p:spPr>
          <a:ln/>
        </p:spPr>
        <p:txBody>
          <a:bodyPr/>
          <a:lstStyle>
            <a:lvl1pPr>
              <a:defRPr/>
            </a:lvl1pPr>
          </a:lstStyle>
          <a:p>
            <a:pPr>
              <a:defRPr/>
            </a:pPr>
            <a:endParaRPr lang="en-US"/>
          </a:p>
        </p:txBody>
      </p:sp>
      <p:sp>
        <p:nvSpPr>
          <p:cNvPr id="5" name="Rectangle 4"/>
          <p:cNvSpPr>
            <a:spLocks noGrp="1" noChangeArrowheads="1"/>
          </p:cNvSpPr>
          <p:nvPr>
            <p:ph type="ftr" idx="11"/>
          </p:nvPr>
        </p:nvSpPr>
        <p:spPr>
          <a:ln/>
        </p:spPr>
        <p:txBody>
          <a:bodyPr/>
          <a:lstStyle>
            <a:lvl1pPr>
              <a:defRPr/>
            </a:lvl1pPr>
          </a:lstStyle>
          <a:p>
            <a:pPr>
              <a:defRPr/>
            </a:pPr>
            <a:endParaRPr lang="en-US"/>
          </a:p>
        </p:txBody>
      </p:sp>
      <p:sp>
        <p:nvSpPr>
          <p:cNvPr id="6" name="Rectangle 5"/>
          <p:cNvSpPr>
            <a:spLocks noGrp="1" noChangeArrowheads="1"/>
          </p:cNvSpPr>
          <p:nvPr>
            <p:ph type="sldNum" idx="12"/>
          </p:nvPr>
        </p:nvSpPr>
        <p:spPr>
          <a:ln/>
        </p:spPr>
        <p:txBody>
          <a:bodyPr/>
          <a:lstStyle>
            <a:lvl1pPr>
              <a:defRPr/>
            </a:lvl1pPr>
          </a:lstStyle>
          <a:p>
            <a:pPr>
              <a:defRPr/>
            </a:pPr>
            <a:fld id="{19ED7BB8-E390-44F5-9190-296C8843B766}"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Content Placeholder 2"/>
          <p:cNvSpPr>
            <a:spLocks noGrp="1"/>
          </p:cNvSpPr>
          <p:nvPr>
            <p:ph sz="half" idx="1"/>
          </p:nvPr>
        </p:nvSpPr>
        <p:spPr>
          <a:xfrm>
            <a:off x="342900" y="2311400"/>
            <a:ext cx="3005138" cy="652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Content Placeholder 3"/>
          <p:cNvSpPr>
            <a:spLocks noGrp="1"/>
          </p:cNvSpPr>
          <p:nvPr>
            <p:ph sz="half" idx="2"/>
          </p:nvPr>
        </p:nvSpPr>
        <p:spPr>
          <a:xfrm>
            <a:off x="3500438" y="2311400"/>
            <a:ext cx="3005137" cy="6527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Rectangle 3"/>
          <p:cNvSpPr>
            <a:spLocks noGrp="1" noChangeArrowheads="1"/>
          </p:cNvSpPr>
          <p:nvPr>
            <p:ph type="dt" idx="10"/>
          </p:nvPr>
        </p:nvSpPr>
        <p:spPr>
          <a:ln/>
        </p:spPr>
        <p:txBody>
          <a:bodyPr/>
          <a:lstStyle>
            <a:lvl1pPr>
              <a:defRPr/>
            </a:lvl1pPr>
          </a:lstStyle>
          <a:p>
            <a:pPr>
              <a:defRPr/>
            </a:pPr>
            <a:endParaRPr lang="en-US"/>
          </a:p>
        </p:txBody>
      </p:sp>
      <p:sp>
        <p:nvSpPr>
          <p:cNvPr id="6" name="Rectangle 4"/>
          <p:cNvSpPr>
            <a:spLocks noGrp="1" noChangeArrowheads="1"/>
          </p:cNvSpPr>
          <p:nvPr>
            <p:ph type="ftr" idx="11"/>
          </p:nvPr>
        </p:nvSpPr>
        <p:spPr>
          <a:ln/>
        </p:spPr>
        <p:txBody>
          <a:bodyPr/>
          <a:lstStyle>
            <a:lvl1pPr>
              <a:defRPr/>
            </a:lvl1pPr>
          </a:lstStyle>
          <a:p>
            <a:pPr>
              <a:defRPr/>
            </a:pPr>
            <a:endParaRPr lang="en-US"/>
          </a:p>
        </p:txBody>
      </p:sp>
      <p:sp>
        <p:nvSpPr>
          <p:cNvPr id="7" name="Rectangle 5"/>
          <p:cNvSpPr>
            <a:spLocks noGrp="1" noChangeArrowheads="1"/>
          </p:cNvSpPr>
          <p:nvPr>
            <p:ph type="sldNum" idx="12"/>
          </p:nvPr>
        </p:nvSpPr>
        <p:spPr>
          <a:ln/>
        </p:spPr>
        <p:txBody>
          <a:bodyPr/>
          <a:lstStyle>
            <a:lvl1pPr>
              <a:defRPr/>
            </a:lvl1pPr>
          </a:lstStyle>
          <a:p>
            <a:pPr>
              <a:defRPr/>
            </a:pPr>
            <a:fld id="{4CFE6025-7270-47A3-BF69-6E43D2BEC3FA}"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6875"/>
            <a:ext cx="6172200" cy="1651000"/>
          </a:xfrm>
        </p:spPr>
        <p:txBody>
          <a:bodyPr/>
          <a:lstStyle>
            <a:lvl1pPr>
              <a:defRPr/>
            </a:lvl1pPr>
          </a:lstStyle>
          <a:p>
            <a:r>
              <a:rPr lang="en-US" smtClean="0"/>
              <a:t>Click to edit Master title style</a:t>
            </a:r>
            <a:endParaRPr lang="en-SG"/>
          </a:p>
        </p:txBody>
      </p:sp>
      <p:sp>
        <p:nvSpPr>
          <p:cNvPr id="3" name="Text Placeholder 2"/>
          <p:cNvSpPr>
            <a:spLocks noGrp="1"/>
          </p:cNvSpPr>
          <p:nvPr>
            <p:ph type="body" idx="1"/>
          </p:nvPr>
        </p:nvSpPr>
        <p:spPr>
          <a:xfrm>
            <a:off x="342900" y="2217738"/>
            <a:ext cx="3030538"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42900" y="3141663"/>
            <a:ext cx="3030538" cy="57086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5" name="Text Placeholder 4"/>
          <p:cNvSpPr>
            <a:spLocks noGrp="1"/>
          </p:cNvSpPr>
          <p:nvPr>
            <p:ph type="body" sz="quarter" idx="3"/>
          </p:nvPr>
        </p:nvSpPr>
        <p:spPr>
          <a:xfrm>
            <a:off x="3484563" y="2217738"/>
            <a:ext cx="3030537" cy="92392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3484563" y="3141663"/>
            <a:ext cx="3030537" cy="5708650"/>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7" name="Rectangle 3"/>
          <p:cNvSpPr>
            <a:spLocks noGrp="1" noChangeArrowheads="1"/>
          </p:cNvSpPr>
          <p:nvPr>
            <p:ph type="dt" idx="10"/>
          </p:nvPr>
        </p:nvSpPr>
        <p:spPr>
          <a:ln/>
        </p:spPr>
        <p:txBody>
          <a:bodyPr/>
          <a:lstStyle>
            <a:lvl1pPr>
              <a:defRPr/>
            </a:lvl1pPr>
          </a:lstStyle>
          <a:p>
            <a:pPr>
              <a:defRPr/>
            </a:pPr>
            <a:endParaRPr lang="en-US"/>
          </a:p>
        </p:txBody>
      </p:sp>
      <p:sp>
        <p:nvSpPr>
          <p:cNvPr id="8" name="Rectangle 4"/>
          <p:cNvSpPr>
            <a:spLocks noGrp="1" noChangeArrowheads="1"/>
          </p:cNvSpPr>
          <p:nvPr>
            <p:ph type="ftr" idx="11"/>
          </p:nvPr>
        </p:nvSpPr>
        <p:spPr>
          <a:ln/>
        </p:spPr>
        <p:txBody>
          <a:bodyPr/>
          <a:lstStyle>
            <a:lvl1pPr>
              <a:defRPr/>
            </a:lvl1pPr>
          </a:lstStyle>
          <a:p>
            <a:pPr>
              <a:defRPr/>
            </a:pPr>
            <a:endParaRPr lang="en-US"/>
          </a:p>
        </p:txBody>
      </p:sp>
      <p:sp>
        <p:nvSpPr>
          <p:cNvPr id="9" name="Rectangle 5"/>
          <p:cNvSpPr>
            <a:spLocks noGrp="1" noChangeArrowheads="1"/>
          </p:cNvSpPr>
          <p:nvPr>
            <p:ph type="sldNum" idx="12"/>
          </p:nvPr>
        </p:nvSpPr>
        <p:spPr>
          <a:ln/>
        </p:spPr>
        <p:txBody>
          <a:bodyPr/>
          <a:lstStyle>
            <a:lvl1pPr>
              <a:defRPr/>
            </a:lvl1pPr>
          </a:lstStyle>
          <a:p>
            <a:pPr>
              <a:defRPr/>
            </a:pPr>
            <a:fld id="{576582A6-8397-4D1E-8B5D-35813CBE17A0}"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SG"/>
          </a:p>
        </p:txBody>
      </p:sp>
      <p:sp>
        <p:nvSpPr>
          <p:cNvPr id="3" name="Rectangle 3"/>
          <p:cNvSpPr>
            <a:spLocks noGrp="1" noChangeArrowheads="1"/>
          </p:cNvSpPr>
          <p:nvPr>
            <p:ph type="dt" idx="10"/>
          </p:nvPr>
        </p:nvSpPr>
        <p:spPr>
          <a:ln/>
        </p:spPr>
        <p:txBody>
          <a:bodyPr/>
          <a:lstStyle>
            <a:lvl1pPr>
              <a:defRPr/>
            </a:lvl1pPr>
          </a:lstStyle>
          <a:p>
            <a:pPr>
              <a:defRPr/>
            </a:pPr>
            <a:endParaRPr lang="en-US"/>
          </a:p>
        </p:txBody>
      </p:sp>
      <p:sp>
        <p:nvSpPr>
          <p:cNvPr id="4" name="Rectangle 4"/>
          <p:cNvSpPr>
            <a:spLocks noGrp="1" noChangeArrowheads="1"/>
          </p:cNvSpPr>
          <p:nvPr>
            <p:ph type="ftr" idx="11"/>
          </p:nvPr>
        </p:nvSpPr>
        <p:spPr>
          <a:ln/>
        </p:spPr>
        <p:txBody>
          <a:bodyPr/>
          <a:lstStyle>
            <a:lvl1pPr>
              <a:defRPr/>
            </a:lvl1pPr>
          </a:lstStyle>
          <a:p>
            <a:pPr>
              <a:defRPr/>
            </a:pPr>
            <a:endParaRPr lang="en-US"/>
          </a:p>
        </p:txBody>
      </p:sp>
      <p:sp>
        <p:nvSpPr>
          <p:cNvPr id="5" name="Rectangle 5"/>
          <p:cNvSpPr>
            <a:spLocks noGrp="1" noChangeArrowheads="1"/>
          </p:cNvSpPr>
          <p:nvPr>
            <p:ph type="sldNum" idx="12"/>
          </p:nvPr>
        </p:nvSpPr>
        <p:spPr>
          <a:ln/>
        </p:spPr>
        <p:txBody>
          <a:bodyPr/>
          <a:lstStyle>
            <a:lvl1pPr>
              <a:defRPr/>
            </a:lvl1pPr>
          </a:lstStyle>
          <a:p>
            <a:pPr>
              <a:defRPr/>
            </a:pPr>
            <a:fld id="{A2BE0003-834F-438C-934C-A99132F15013}"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3"/>
          <p:cNvSpPr>
            <a:spLocks noGrp="1" noChangeArrowheads="1"/>
          </p:cNvSpPr>
          <p:nvPr>
            <p:ph type="dt" idx="10"/>
          </p:nvPr>
        </p:nvSpPr>
        <p:spPr>
          <a:ln/>
        </p:spPr>
        <p:txBody>
          <a:bodyPr/>
          <a:lstStyle>
            <a:lvl1pPr>
              <a:defRPr/>
            </a:lvl1pPr>
          </a:lstStyle>
          <a:p>
            <a:pPr>
              <a:defRPr/>
            </a:pPr>
            <a:endParaRPr lang="en-US"/>
          </a:p>
        </p:txBody>
      </p:sp>
      <p:sp>
        <p:nvSpPr>
          <p:cNvPr id="3" name="Rectangle 4"/>
          <p:cNvSpPr>
            <a:spLocks noGrp="1" noChangeArrowheads="1"/>
          </p:cNvSpPr>
          <p:nvPr>
            <p:ph type="ftr" idx="11"/>
          </p:nvPr>
        </p:nvSpPr>
        <p:spPr>
          <a:ln/>
        </p:spPr>
        <p:txBody>
          <a:bodyPr/>
          <a:lstStyle>
            <a:lvl1pPr>
              <a:defRPr/>
            </a:lvl1pPr>
          </a:lstStyle>
          <a:p>
            <a:pPr>
              <a:defRPr/>
            </a:pPr>
            <a:endParaRPr lang="en-US"/>
          </a:p>
        </p:txBody>
      </p:sp>
      <p:sp>
        <p:nvSpPr>
          <p:cNvPr id="4" name="Rectangle 5"/>
          <p:cNvSpPr>
            <a:spLocks noGrp="1" noChangeArrowheads="1"/>
          </p:cNvSpPr>
          <p:nvPr>
            <p:ph type="sldNum" idx="12"/>
          </p:nvPr>
        </p:nvSpPr>
        <p:spPr>
          <a:ln/>
        </p:spPr>
        <p:txBody>
          <a:bodyPr/>
          <a:lstStyle>
            <a:lvl1pPr>
              <a:defRPr/>
            </a:lvl1pPr>
          </a:lstStyle>
          <a:p>
            <a:pPr>
              <a:defRPr/>
            </a:pPr>
            <a:fld id="{15EAAD5C-B066-48C7-891C-92B84D4D3765}"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42900" y="393700"/>
            <a:ext cx="2255838" cy="1679575"/>
          </a:xfrm>
        </p:spPr>
        <p:txBody>
          <a:bodyPr anchor="b"/>
          <a:lstStyle>
            <a:lvl1pPr algn="l">
              <a:defRPr sz="2000" b="1"/>
            </a:lvl1pPr>
          </a:lstStyle>
          <a:p>
            <a:r>
              <a:rPr lang="en-US" smtClean="0"/>
              <a:t>Click to edit Master title style</a:t>
            </a:r>
            <a:endParaRPr lang="en-SG"/>
          </a:p>
        </p:txBody>
      </p:sp>
      <p:sp>
        <p:nvSpPr>
          <p:cNvPr id="3" name="Content Placeholder 2"/>
          <p:cNvSpPr>
            <a:spLocks noGrp="1"/>
          </p:cNvSpPr>
          <p:nvPr>
            <p:ph idx="1"/>
          </p:nvPr>
        </p:nvSpPr>
        <p:spPr>
          <a:xfrm>
            <a:off x="2681288" y="393700"/>
            <a:ext cx="3833812" cy="84566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SG"/>
          </a:p>
        </p:txBody>
      </p:sp>
      <p:sp>
        <p:nvSpPr>
          <p:cNvPr id="4" name="Text Placeholder 3"/>
          <p:cNvSpPr>
            <a:spLocks noGrp="1"/>
          </p:cNvSpPr>
          <p:nvPr>
            <p:ph type="body" sz="half" idx="2"/>
          </p:nvPr>
        </p:nvSpPr>
        <p:spPr>
          <a:xfrm>
            <a:off x="342900" y="2073275"/>
            <a:ext cx="2255838" cy="67770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endParaRPr lang="en-US"/>
          </a:p>
        </p:txBody>
      </p:sp>
      <p:sp>
        <p:nvSpPr>
          <p:cNvPr id="6" name="Rectangle 4"/>
          <p:cNvSpPr>
            <a:spLocks noGrp="1" noChangeArrowheads="1"/>
          </p:cNvSpPr>
          <p:nvPr>
            <p:ph type="ftr" idx="11"/>
          </p:nvPr>
        </p:nvSpPr>
        <p:spPr>
          <a:ln/>
        </p:spPr>
        <p:txBody>
          <a:bodyPr/>
          <a:lstStyle>
            <a:lvl1pPr>
              <a:defRPr/>
            </a:lvl1pPr>
          </a:lstStyle>
          <a:p>
            <a:pPr>
              <a:defRPr/>
            </a:pPr>
            <a:endParaRPr lang="en-US"/>
          </a:p>
        </p:txBody>
      </p:sp>
      <p:sp>
        <p:nvSpPr>
          <p:cNvPr id="7" name="Rectangle 5"/>
          <p:cNvSpPr>
            <a:spLocks noGrp="1" noChangeArrowheads="1"/>
          </p:cNvSpPr>
          <p:nvPr>
            <p:ph type="sldNum" idx="12"/>
          </p:nvPr>
        </p:nvSpPr>
        <p:spPr>
          <a:ln/>
        </p:spPr>
        <p:txBody>
          <a:bodyPr/>
          <a:lstStyle>
            <a:lvl1pPr>
              <a:defRPr/>
            </a:lvl1pPr>
          </a:lstStyle>
          <a:p>
            <a:pPr>
              <a:defRPr/>
            </a:pPr>
            <a:fld id="{BECC4497-C5BB-4F21-A079-621303CC5719}"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344613" y="6935788"/>
            <a:ext cx="4114800" cy="817562"/>
          </a:xfrm>
        </p:spPr>
        <p:txBody>
          <a:bodyPr anchor="b"/>
          <a:lstStyle>
            <a:lvl1pPr algn="l">
              <a:defRPr sz="2000" b="1"/>
            </a:lvl1pPr>
          </a:lstStyle>
          <a:p>
            <a:r>
              <a:rPr lang="en-US" smtClean="0"/>
              <a:t>Click to edit Master title style</a:t>
            </a:r>
            <a:endParaRPr lang="en-SG"/>
          </a:p>
        </p:txBody>
      </p:sp>
      <p:sp>
        <p:nvSpPr>
          <p:cNvPr id="3" name="Picture Placeholder 2"/>
          <p:cNvSpPr>
            <a:spLocks noGrp="1"/>
          </p:cNvSpPr>
          <p:nvPr>
            <p:ph type="pic" idx="1"/>
          </p:nvPr>
        </p:nvSpPr>
        <p:spPr>
          <a:xfrm>
            <a:off x="1344613" y="885825"/>
            <a:ext cx="4114800" cy="59436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SG" noProof="0" smtClean="0"/>
          </a:p>
        </p:txBody>
      </p:sp>
      <p:sp>
        <p:nvSpPr>
          <p:cNvPr id="4" name="Text Placeholder 3"/>
          <p:cNvSpPr>
            <a:spLocks noGrp="1"/>
          </p:cNvSpPr>
          <p:nvPr>
            <p:ph type="body" sz="half" idx="2"/>
          </p:nvPr>
        </p:nvSpPr>
        <p:spPr>
          <a:xfrm>
            <a:off x="1344613" y="7753350"/>
            <a:ext cx="4114800" cy="1163638"/>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3"/>
          <p:cNvSpPr>
            <a:spLocks noGrp="1" noChangeArrowheads="1"/>
          </p:cNvSpPr>
          <p:nvPr>
            <p:ph type="dt" idx="10"/>
          </p:nvPr>
        </p:nvSpPr>
        <p:spPr>
          <a:ln/>
        </p:spPr>
        <p:txBody>
          <a:bodyPr/>
          <a:lstStyle>
            <a:lvl1pPr>
              <a:defRPr/>
            </a:lvl1pPr>
          </a:lstStyle>
          <a:p>
            <a:pPr>
              <a:defRPr/>
            </a:pPr>
            <a:endParaRPr lang="en-US"/>
          </a:p>
        </p:txBody>
      </p:sp>
      <p:sp>
        <p:nvSpPr>
          <p:cNvPr id="6" name="Rectangle 4"/>
          <p:cNvSpPr>
            <a:spLocks noGrp="1" noChangeArrowheads="1"/>
          </p:cNvSpPr>
          <p:nvPr>
            <p:ph type="ftr" idx="11"/>
          </p:nvPr>
        </p:nvSpPr>
        <p:spPr>
          <a:ln/>
        </p:spPr>
        <p:txBody>
          <a:bodyPr/>
          <a:lstStyle>
            <a:lvl1pPr>
              <a:defRPr/>
            </a:lvl1pPr>
          </a:lstStyle>
          <a:p>
            <a:pPr>
              <a:defRPr/>
            </a:pPr>
            <a:endParaRPr lang="en-US"/>
          </a:p>
        </p:txBody>
      </p:sp>
      <p:sp>
        <p:nvSpPr>
          <p:cNvPr id="7" name="Rectangle 5"/>
          <p:cNvSpPr>
            <a:spLocks noGrp="1" noChangeArrowheads="1"/>
          </p:cNvSpPr>
          <p:nvPr>
            <p:ph type="sldNum" idx="12"/>
          </p:nvPr>
        </p:nvSpPr>
        <p:spPr>
          <a:ln/>
        </p:spPr>
        <p:txBody>
          <a:bodyPr/>
          <a:lstStyle>
            <a:lvl1pPr>
              <a:defRPr/>
            </a:lvl1pPr>
          </a:lstStyle>
          <a:p>
            <a:pPr>
              <a:defRPr/>
            </a:pPr>
            <a:fld id="{071D3CF0-590A-4408-8A37-B3EAF4D9E173}"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6" name="Rectangle 1"/>
          <p:cNvSpPr>
            <a:spLocks noGrp="1" noChangeArrowheads="1"/>
          </p:cNvSpPr>
          <p:nvPr>
            <p:ph type="title"/>
          </p:nvPr>
        </p:nvSpPr>
        <p:spPr bwMode="auto">
          <a:xfrm>
            <a:off x="342900" y="396875"/>
            <a:ext cx="6162675" cy="1641475"/>
          </a:xfrm>
          <a:prstGeom prst="rect">
            <a:avLst/>
          </a:prstGeom>
          <a:noFill/>
          <a:ln w="9525">
            <a:noFill/>
            <a:round/>
            <a:headEnd/>
            <a:tailEnd/>
          </a:ln>
        </p:spPr>
        <p:txBody>
          <a:bodyPr vert="horz" wrap="square" lIns="90000" tIns="46800" rIns="90000" bIns="46800" numCol="1" anchor="ctr" anchorCtr="0" compatLnSpc="1">
            <a:prstTxWarp prst="textNoShape">
              <a:avLst/>
            </a:prstTxWarp>
          </a:bodyPr>
          <a:lstStyle/>
          <a:p>
            <a:pPr lvl="0"/>
            <a:r>
              <a:rPr lang="en-GB" smtClean="0"/>
              <a:t>Click to edit the title text format</a:t>
            </a:r>
          </a:p>
        </p:txBody>
      </p:sp>
      <p:sp>
        <p:nvSpPr>
          <p:cNvPr id="1027" name="Rectangle 2"/>
          <p:cNvSpPr>
            <a:spLocks noGrp="1" noChangeArrowheads="1"/>
          </p:cNvSpPr>
          <p:nvPr>
            <p:ph type="body" idx="1"/>
          </p:nvPr>
        </p:nvSpPr>
        <p:spPr bwMode="auto">
          <a:xfrm>
            <a:off x="342900" y="2311400"/>
            <a:ext cx="6162675" cy="6527800"/>
          </a:xfrm>
          <a:prstGeom prst="rect">
            <a:avLst/>
          </a:prstGeom>
          <a:noFill/>
          <a:ln w="9525">
            <a:noFill/>
            <a:round/>
            <a:headEnd/>
            <a:tailEnd/>
          </a:ln>
        </p:spPr>
        <p:txBody>
          <a:bodyPr vert="horz" wrap="square" lIns="90000" tIns="46800" rIns="90000" bIns="46800" numCol="1" anchor="t" anchorCtr="0" compatLnSpc="1">
            <a:prstTxWarp prst="textNoShape">
              <a:avLst/>
            </a:prstTxWarp>
          </a:bodyPr>
          <a:lstStyle/>
          <a:p>
            <a:pPr lvl="0"/>
            <a:r>
              <a:rPr lang="en-GB" smtClean="0"/>
              <a:t>Click to edit the outline text format</a:t>
            </a:r>
          </a:p>
          <a:p>
            <a:pPr lvl="1"/>
            <a:r>
              <a:rPr lang="en-GB" smtClean="0"/>
              <a:t>Second Outline Level</a:t>
            </a:r>
          </a:p>
          <a:p>
            <a:pPr lvl="2"/>
            <a:r>
              <a:rPr lang="en-GB" smtClean="0"/>
              <a:t>Third Outline Level</a:t>
            </a:r>
          </a:p>
          <a:p>
            <a:pPr lvl="3"/>
            <a:r>
              <a:rPr lang="en-GB" smtClean="0"/>
              <a:t>Fourth Outline Level</a:t>
            </a:r>
          </a:p>
          <a:p>
            <a:pPr lvl="4"/>
            <a:r>
              <a:rPr lang="en-GB" smtClean="0"/>
              <a:t>Fifth Outline Level</a:t>
            </a:r>
          </a:p>
          <a:p>
            <a:pPr lvl="4"/>
            <a:r>
              <a:rPr lang="en-GB" smtClean="0"/>
              <a:t>Sixth Outline Level</a:t>
            </a:r>
          </a:p>
          <a:p>
            <a:pPr lvl="4"/>
            <a:r>
              <a:rPr lang="en-GB" smtClean="0"/>
              <a:t>Seventh Outline Level</a:t>
            </a:r>
          </a:p>
          <a:p>
            <a:pPr lvl="4"/>
            <a:r>
              <a:rPr lang="en-GB" smtClean="0"/>
              <a:t>Eighth Outline Level</a:t>
            </a:r>
          </a:p>
          <a:p>
            <a:pPr lvl="4"/>
            <a:r>
              <a:rPr lang="en-GB" smtClean="0"/>
              <a:t>Ninth Outline Level</a:t>
            </a:r>
          </a:p>
        </p:txBody>
      </p:sp>
      <p:sp>
        <p:nvSpPr>
          <p:cNvPr id="2" name="Rectangle 3"/>
          <p:cNvSpPr>
            <a:spLocks noGrp="1" noChangeArrowheads="1"/>
          </p:cNvSpPr>
          <p:nvPr>
            <p:ph type="dt"/>
          </p:nvPr>
        </p:nvSpPr>
        <p:spPr bwMode="auto">
          <a:xfrm>
            <a:off x="342900" y="9020175"/>
            <a:ext cx="1590675" cy="6794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nSpc>
                <a:spcPct val="100000"/>
              </a:lnSpc>
              <a:defRPr sz="1400">
                <a:solidFill>
                  <a:srgbClr val="000000"/>
                </a:solidFill>
              </a:defRPr>
            </a:lvl1pPr>
          </a:lstStyle>
          <a:p>
            <a:pPr>
              <a:defRPr/>
            </a:pPr>
            <a:endParaRPr lang="en-US"/>
          </a:p>
        </p:txBody>
      </p:sp>
      <p:sp>
        <p:nvSpPr>
          <p:cNvPr id="1028" name="Rectangle 4"/>
          <p:cNvSpPr>
            <a:spLocks noGrp="1" noChangeArrowheads="1"/>
          </p:cNvSpPr>
          <p:nvPr>
            <p:ph type="ftr"/>
          </p:nvPr>
        </p:nvSpPr>
        <p:spPr bwMode="auto">
          <a:xfrm>
            <a:off x="2343150" y="9020175"/>
            <a:ext cx="2162175" cy="6794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ctr">
              <a:lnSpc>
                <a:spcPct val="100000"/>
              </a:lnSpc>
              <a:defRPr sz="1400">
                <a:solidFill>
                  <a:srgbClr val="000000"/>
                </a:solidFill>
              </a:defRPr>
            </a:lvl1pPr>
          </a:lstStyle>
          <a:p>
            <a:pPr>
              <a:defRPr/>
            </a:pPr>
            <a:endParaRPr lang="en-US"/>
          </a:p>
        </p:txBody>
      </p:sp>
      <p:sp>
        <p:nvSpPr>
          <p:cNvPr id="1029" name="Rectangle 5"/>
          <p:cNvSpPr>
            <a:spLocks noGrp="1" noChangeArrowheads="1"/>
          </p:cNvSpPr>
          <p:nvPr>
            <p:ph type="sldNum"/>
          </p:nvPr>
        </p:nvSpPr>
        <p:spPr bwMode="auto">
          <a:xfrm>
            <a:off x="4914900" y="9020175"/>
            <a:ext cx="1590675" cy="679450"/>
          </a:xfrm>
          <a:prstGeom prst="rect">
            <a:avLst/>
          </a:prstGeom>
          <a:noFill/>
          <a:ln w="9525">
            <a:noFill/>
            <a:round/>
            <a:headEnd/>
            <a:tailEnd/>
          </a:ln>
          <a:effectLst/>
        </p:spPr>
        <p:txBody>
          <a:bodyPr vert="horz" wrap="square" lIns="90000" tIns="46800" rIns="90000" bIns="46800" numCol="1" anchor="t" anchorCtr="0" compatLnSpc="1">
            <a:prstTxWarp prst="textNoShape">
              <a:avLst/>
            </a:prstTxWarp>
          </a:bodyPr>
          <a:lstStyle>
            <a:lvl1pPr algn="r">
              <a:lnSpc>
                <a:spcPct val="100000"/>
              </a:lnSpc>
              <a:defRPr sz="1400">
                <a:solidFill>
                  <a:srgbClr val="000000"/>
                </a:solidFill>
              </a:defRPr>
            </a:lvl1pPr>
          </a:lstStyle>
          <a:p>
            <a:pPr>
              <a:defRPr/>
            </a:pPr>
            <a:fld id="{3D7675DE-313F-453F-BD00-84FEF4EEF84F}" type="slidenum">
              <a:rPr lang="en-GB"/>
              <a:pPr>
                <a:defRPr/>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0" fontAlgn="base" hangingPunct="0">
        <a:lnSpc>
          <a:spcPct val="66000"/>
        </a:lnSpc>
        <a:spcBef>
          <a:spcPct val="0"/>
        </a:spcBef>
        <a:spcAft>
          <a:spcPct val="0"/>
        </a:spcAft>
        <a:buClr>
          <a:srgbClr val="000000"/>
        </a:buClr>
        <a:buSzPct val="100000"/>
        <a:buFont typeface="Arial" charset="0"/>
        <a:defRPr sz="4400">
          <a:solidFill>
            <a:srgbClr val="000000"/>
          </a:solidFill>
          <a:latin typeface="+mj-lt"/>
          <a:ea typeface="+mj-ea"/>
          <a:cs typeface="+mj-cs"/>
        </a:defRPr>
      </a:lvl1pPr>
      <a:lvl2pPr algn="ctr" defTabSz="457200" rtl="0" eaLnBrk="0" fontAlgn="base" hangingPunct="0">
        <a:lnSpc>
          <a:spcPct val="66000"/>
        </a:lnSpc>
        <a:spcBef>
          <a:spcPct val="0"/>
        </a:spcBef>
        <a:spcAft>
          <a:spcPct val="0"/>
        </a:spcAft>
        <a:buClr>
          <a:srgbClr val="000000"/>
        </a:buClr>
        <a:buSzPct val="100000"/>
        <a:buFont typeface="Arial" charset="0"/>
        <a:defRPr sz="4400">
          <a:solidFill>
            <a:srgbClr val="000000"/>
          </a:solidFill>
          <a:latin typeface="Arial" charset="0"/>
          <a:cs typeface="Arial" charset="0"/>
        </a:defRPr>
      </a:lvl2pPr>
      <a:lvl3pPr algn="ctr" defTabSz="457200" rtl="0" eaLnBrk="0" fontAlgn="base" hangingPunct="0">
        <a:lnSpc>
          <a:spcPct val="66000"/>
        </a:lnSpc>
        <a:spcBef>
          <a:spcPct val="0"/>
        </a:spcBef>
        <a:spcAft>
          <a:spcPct val="0"/>
        </a:spcAft>
        <a:buClr>
          <a:srgbClr val="000000"/>
        </a:buClr>
        <a:buSzPct val="100000"/>
        <a:buFont typeface="Arial" charset="0"/>
        <a:defRPr sz="4400">
          <a:solidFill>
            <a:srgbClr val="000000"/>
          </a:solidFill>
          <a:latin typeface="Arial" charset="0"/>
          <a:cs typeface="Arial" charset="0"/>
        </a:defRPr>
      </a:lvl3pPr>
      <a:lvl4pPr algn="ctr" defTabSz="457200" rtl="0" eaLnBrk="0" fontAlgn="base" hangingPunct="0">
        <a:lnSpc>
          <a:spcPct val="66000"/>
        </a:lnSpc>
        <a:spcBef>
          <a:spcPct val="0"/>
        </a:spcBef>
        <a:spcAft>
          <a:spcPct val="0"/>
        </a:spcAft>
        <a:buClr>
          <a:srgbClr val="000000"/>
        </a:buClr>
        <a:buSzPct val="100000"/>
        <a:buFont typeface="Arial" charset="0"/>
        <a:defRPr sz="4400">
          <a:solidFill>
            <a:srgbClr val="000000"/>
          </a:solidFill>
          <a:latin typeface="Arial" charset="0"/>
          <a:cs typeface="Arial" charset="0"/>
        </a:defRPr>
      </a:lvl4pPr>
      <a:lvl5pPr algn="ctr" defTabSz="457200" rtl="0" eaLnBrk="0" fontAlgn="base" hangingPunct="0">
        <a:lnSpc>
          <a:spcPct val="66000"/>
        </a:lnSpc>
        <a:spcBef>
          <a:spcPct val="0"/>
        </a:spcBef>
        <a:spcAft>
          <a:spcPct val="0"/>
        </a:spcAft>
        <a:buClr>
          <a:srgbClr val="000000"/>
        </a:buClr>
        <a:buSzPct val="100000"/>
        <a:buFont typeface="Arial" charset="0"/>
        <a:defRPr sz="4400">
          <a:solidFill>
            <a:srgbClr val="000000"/>
          </a:solidFill>
          <a:latin typeface="Arial" charset="0"/>
          <a:cs typeface="Arial" charset="0"/>
        </a:defRPr>
      </a:lvl5pPr>
      <a:lvl6pPr marL="457200" algn="ctr" defTabSz="457200" rtl="0" fontAlgn="base">
        <a:lnSpc>
          <a:spcPct val="66000"/>
        </a:lnSpc>
        <a:spcBef>
          <a:spcPct val="0"/>
        </a:spcBef>
        <a:spcAft>
          <a:spcPct val="0"/>
        </a:spcAft>
        <a:buClr>
          <a:srgbClr val="000000"/>
        </a:buClr>
        <a:buSzPct val="100000"/>
        <a:buFont typeface="Arial" charset="0"/>
        <a:defRPr sz="4400">
          <a:solidFill>
            <a:srgbClr val="000000"/>
          </a:solidFill>
          <a:latin typeface="Arial" charset="0"/>
          <a:cs typeface="Arial" charset="0"/>
        </a:defRPr>
      </a:lvl6pPr>
      <a:lvl7pPr marL="914400" algn="ctr" defTabSz="457200" rtl="0" fontAlgn="base">
        <a:lnSpc>
          <a:spcPct val="66000"/>
        </a:lnSpc>
        <a:spcBef>
          <a:spcPct val="0"/>
        </a:spcBef>
        <a:spcAft>
          <a:spcPct val="0"/>
        </a:spcAft>
        <a:buClr>
          <a:srgbClr val="000000"/>
        </a:buClr>
        <a:buSzPct val="100000"/>
        <a:buFont typeface="Arial" charset="0"/>
        <a:defRPr sz="4400">
          <a:solidFill>
            <a:srgbClr val="000000"/>
          </a:solidFill>
          <a:latin typeface="Arial" charset="0"/>
          <a:cs typeface="Arial" charset="0"/>
        </a:defRPr>
      </a:lvl7pPr>
      <a:lvl8pPr marL="1371600" algn="ctr" defTabSz="457200" rtl="0" fontAlgn="base">
        <a:lnSpc>
          <a:spcPct val="66000"/>
        </a:lnSpc>
        <a:spcBef>
          <a:spcPct val="0"/>
        </a:spcBef>
        <a:spcAft>
          <a:spcPct val="0"/>
        </a:spcAft>
        <a:buClr>
          <a:srgbClr val="000000"/>
        </a:buClr>
        <a:buSzPct val="100000"/>
        <a:buFont typeface="Arial" charset="0"/>
        <a:defRPr sz="4400">
          <a:solidFill>
            <a:srgbClr val="000000"/>
          </a:solidFill>
          <a:latin typeface="Arial" charset="0"/>
          <a:cs typeface="Arial" charset="0"/>
        </a:defRPr>
      </a:lvl8pPr>
      <a:lvl9pPr marL="1828800" algn="ctr" defTabSz="457200" rtl="0" fontAlgn="base">
        <a:lnSpc>
          <a:spcPct val="66000"/>
        </a:lnSpc>
        <a:spcBef>
          <a:spcPct val="0"/>
        </a:spcBef>
        <a:spcAft>
          <a:spcPct val="0"/>
        </a:spcAft>
        <a:buClr>
          <a:srgbClr val="000000"/>
        </a:buClr>
        <a:buSzPct val="100000"/>
        <a:buFont typeface="Arial" charset="0"/>
        <a:defRPr sz="4400">
          <a:solidFill>
            <a:srgbClr val="000000"/>
          </a:solidFill>
          <a:latin typeface="Arial" charset="0"/>
          <a:cs typeface="Arial" charset="0"/>
        </a:defRPr>
      </a:lvl9pPr>
    </p:titleStyle>
    <p:bodyStyle>
      <a:lvl1pPr marL="333375" indent="-333375" algn="l" defTabSz="457200" rtl="0" eaLnBrk="0" fontAlgn="base" hangingPunct="0">
        <a:lnSpc>
          <a:spcPct val="66000"/>
        </a:lnSpc>
        <a:spcBef>
          <a:spcPts val="800"/>
        </a:spcBef>
        <a:spcAft>
          <a:spcPct val="0"/>
        </a:spcAft>
        <a:buClr>
          <a:srgbClr val="000000"/>
        </a:buClr>
        <a:buSzPct val="100000"/>
        <a:buFont typeface="Arial" charset="0"/>
        <a:buChar char="•"/>
        <a:defRPr sz="3200">
          <a:solidFill>
            <a:srgbClr val="000000"/>
          </a:solidFill>
          <a:latin typeface="+mn-lt"/>
          <a:ea typeface="+mn-ea"/>
          <a:cs typeface="+mn-cs"/>
        </a:defRPr>
      </a:lvl1pPr>
      <a:lvl2pPr marL="733425" indent="-276225" algn="l" defTabSz="457200" rtl="0" eaLnBrk="0" fontAlgn="base" hangingPunct="0">
        <a:lnSpc>
          <a:spcPct val="66000"/>
        </a:lnSpc>
        <a:spcBef>
          <a:spcPts val="700"/>
        </a:spcBef>
        <a:spcAft>
          <a:spcPct val="0"/>
        </a:spcAft>
        <a:buClr>
          <a:srgbClr val="000000"/>
        </a:buClr>
        <a:buSzPct val="100000"/>
        <a:buFont typeface="Arial" charset="0"/>
        <a:buChar char="–"/>
        <a:defRPr sz="2800">
          <a:solidFill>
            <a:srgbClr val="000000"/>
          </a:solidFill>
          <a:latin typeface="+mn-lt"/>
          <a:cs typeface="+mn-cs"/>
        </a:defRPr>
      </a:lvl2pPr>
      <a:lvl3pPr marL="1143000" indent="-228600" algn="l" defTabSz="457200" rtl="0" eaLnBrk="0" fontAlgn="base" hangingPunct="0">
        <a:lnSpc>
          <a:spcPct val="66000"/>
        </a:lnSpc>
        <a:spcBef>
          <a:spcPts val="600"/>
        </a:spcBef>
        <a:spcAft>
          <a:spcPct val="0"/>
        </a:spcAft>
        <a:buClr>
          <a:srgbClr val="000000"/>
        </a:buClr>
        <a:buSzPct val="100000"/>
        <a:buFont typeface="Arial" charset="0"/>
        <a:buChar char="•"/>
        <a:defRPr sz="2400">
          <a:solidFill>
            <a:srgbClr val="000000"/>
          </a:solidFill>
          <a:latin typeface="+mn-lt"/>
          <a:cs typeface="+mn-cs"/>
        </a:defRPr>
      </a:lvl3pPr>
      <a:lvl4pPr marL="1600200" indent="-228600" algn="l" defTabSz="457200" rtl="0" eaLnBrk="0" fontAlgn="base" hangingPunct="0">
        <a:lnSpc>
          <a:spcPct val="66000"/>
        </a:lnSpc>
        <a:spcBef>
          <a:spcPts val="500"/>
        </a:spcBef>
        <a:spcAft>
          <a:spcPct val="0"/>
        </a:spcAft>
        <a:buClr>
          <a:srgbClr val="000000"/>
        </a:buClr>
        <a:buSzPct val="100000"/>
        <a:buFont typeface="Arial" charset="0"/>
        <a:buChar char="–"/>
        <a:defRPr sz="2000">
          <a:solidFill>
            <a:srgbClr val="000000"/>
          </a:solidFill>
          <a:latin typeface="+mn-lt"/>
          <a:cs typeface="+mn-cs"/>
        </a:defRPr>
      </a:lvl4pPr>
      <a:lvl5pPr marL="2057400" indent="-228600" algn="l" defTabSz="457200" rtl="0" eaLnBrk="0" fontAlgn="base" hangingPunct="0">
        <a:lnSpc>
          <a:spcPct val="66000"/>
        </a:lnSpc>
        <a:spcBef>
          <a:spcPts val="500"/>
        </a:spcBef>
        <a:spcAft>
          <a:spcPct val="0"/>
        </a:spcAft>
        <a:buClr>
          <a:srgbClr val="000000"/>
        </a:buClr>
        <a:buSzPct val="100000"/>
        <a:buFont typeface="Arial" charset="0"/>
        <a:buChar char="»"/>
        <a:defRPr sz="2000">
          <a:solidFill>
            <a:srgbClr val="000000"/>
          </a:solidFill>
          <a:latin typeface="+mn-lt"/>
          <a:cs typeface="+mn-cs"/>
        </a:defRPr>
      </a:lvl5pPr>
      <a:lvl6pPr marL="2514600" indent="-228600" algn="l" defTabSz="457200" rtl="0" fontAlgn="base">
        <a:lnSpc>
          <a:spcPct val="66000"/>
        </a:lnSpc>
        <a:spcBef>
          <a:spcPts val="500"/>
        </a:spcBef>
        <a:spcAft>
          <a:spcPct val="0"/>
        </a:spcAft>
        <a:buClr>
          <a:srgbClr val="000000"/>
        </a:buClr>
        <a:buSzPct val="100000"/>
        <a:buFont typeface="Arial" charset="0"/>
        <a:buChar char="»"/>
        <a:defRPr sz="2000">
          <a:solidFill>
            <a:srgbClr val="000000"/>
          </a:solidFill>
          <a:latin typeface="+mn-lt"/>
          <a:cs typeface="+mn-cs"/>
        </a:defRPr>
      </a:lvl6pPr>
      <a:lvl7pPr marL="2971800" indent="-228600" algn="l" defTabSz="457200" rtl="0" fontAlgn="base">
        <a:lnSpc>
          <a:spcPct val="66000"/>
        </a:lnSpc>
        <a:spcBef>
          <a:spcPts val="500"/>
        </a:spcBef>
        <a:spcAft>
          <a:spcPct val="0"/>
        </a:spcAft>
        <a:buClr>
          <a:srgbClr val="000000"/>
        </a:buClr>
        <a:buSzPct val="100000"/>
        <a:buFont typeface="Arial" charset="0"/>
        <a:buChar char="»"/>
        <a:defRPr sz="2000">
          <a:solidFill>
            <a:srgbClr val="000000"/>
          </a:solidFill>
          <a:latin typeface="+mn-lt"/>
          <a:cs typeface="+mn-cs"/>
        </a:defRPr>
      </a:lvl7pPr>
      <a:lvl8pPr marL="3429000" indent="-228600" algn="l" defTabSz="457200" rtl="0" fontAlgn="base">
        <a:lnSpc>
          <a:spcPct val="66000"/>
        </a:lnSpc>
        <a:spcBef>
          <a:spcPts val="500"/>
        </a:spcBef>
        <a:spcAft>
          <a:spcPct val="0"/>
        </a:spcAft>
        <a:buClr>
          <a:srgbClr val="000000"/>
        </a:buClr>
        <a:buSzPct val="100000"/>
        <a:buFont typeface="Arial" charset="0"/>
        <a:buChar char="»"/>
        <a:defRPr sz="2000">
          <a:solidFill>
            <a:srgbClr val="000000"/>
          </a:solidFill>
          <a:latin typeface="+mn-lt"/>
          <a:cs typeface="+mn-cs"/>
        </a:defRPr>
      </a:lvl8pPr>
      <a:lvl9pPr marL="3886200" indent="-228600" algn="l" defTabSz="457200" rtl="0" fontAlgn="base">
        <a:lnSpc>
          <a:spcPct val="66000"/>
        </a:lnSpc>
        <a:spcBef>
          <a:spcPts val="500"/>
        </a:spcBef>
        <a:spcAft>
          <a:spcPct val="0"/>
        </a:spcAft>
        <a:buClr>
          <a:srgbClr val="000000"/>
        </a:buClr>
        <a:buSzPct val="100000"/>
        <a:buFont typeface="Arial" charset="0"/>
        <a:buChar char="»"/>
        <a:defRPr sz="2000">
          <a:solidFill>
            <a:srgbClr val="000000"/>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Text Box 1"/>
          <p:cNvSpPr txBox="1">
            <a:spLocks noChangeArrowheads="1"/>
          </p:cNvSpPr>
          <p:nvPr/>
        </p:nvSpPr>
        <p:spPr bwMode="auto">
          <a:xfrm>
            <a:off x="260648" y="2577530"/>
            <a:ext cx="2952328" cy="6463308"/>
          </a:xfrm>
          <a:prstGeom prst="rect">
            <a:avLst/>
          </a:prstGeom>
          <a:noFill/>
          <a:ln>
            <a:noFill/>
          </a:ln>
          <a:extLst/>
        </p:spPr>
        <p:txBody>
          <a:bodyPr wrap="square" lIns="0" tIns="0" rIns="0" bIns="0">
            <a:spAutoFit/>
          </a:bodyPr>
          <a:lstStyle>
            <a:lvl1pPr marL="109538" indent="-109538" eaLnBrk="0" hangingPunct="0">
              <a:tabLst>
                <a:tab pos="109538" algn="l"/>
                <a:tab pos="566738" algn="l"/>
                <a:tab pos="1023938" algn="l"/>
                <a:tab pos="1481138" algn="l"/>
                <a:tab pos="1938338" algn="l"/>
                <a:tab pos="2395538" algn="l"/>
                <a:tab pos="2852738" algn="l"/>
                <a:tab pos="3309938" algn="l"/>
                <a:tab pos="3767138" algn="l"/>
                <a:tab pos="4224338" algn="l"/>
                <a:tab pos="4681538" algn="l"/>
                <a:tab pos="5138738" algn="l"/>
                <a:tab pos="5595938" algn="l"/>
                <a:tab pos="6053138" algn="l"/>
                <a:tab pos="6510338" algn="l"/>
                <a:tab pos="6967538" algn="l"/>
                <a:tab pos="7424738" algn="l"/>
                <a:tab pos="7881938" algn="l"/>
                <a:tab pos="8339138" algn="l"/>
                <a:tab pos="8796338" algn="l"/>
                <a:tab pos="9253538" algn="l"/>
              </a:tabLst>
              <a:defRPr>
                <a:solidFill>
                  <a:schemeClr val="bg1"/>
                </a:solidFill>
                <a:latin typeface="Arial" charset="0"/>
                <a:cs typeface="Arial" charset="0"/>
              </a:defRPr>
            </a:lvl1pPr>
            <a:lvl2pPr marL="742950" indent="-285750" eaLnBrk="0" hangingPunct="0">
              <a:tabLst>
                <a:tab pos="109538" algn="l"/>
                <a:tab pos="566738" algn="l"/>
                <a:tab pos="1023938" algn="l"/>
                <a:tab pos="1481138" algn="l"/>
                <a:tab pos="1938338" algn="l"/>
                <a:tab pos="2395538" algn="l"/>
                <a:tab pos="2852738" algn="l"/>
                <a:tab pos="3309938" algn="l"/>
                <a:tab pos="3767138" algn="l"/>
                <a:tab pos="4224338" algn="l"/>
                <a:tab pos="4681538" algn="l"/>
                <a:tab pos="5138738" algn="l"/>
                <a:tab pos="5595938" algn="l"/>
                <a:tab pos="6053138" algn="l"/>
                <a:tab pos="6510338" algn="l"/>
                <a:tab pos="6967538" algn="l"/>
                <a:tab pos="7424738" algn="l"/>
                <a:tab pos="7881938" algn="l"/>
                <a:tab pos="8339138" algn="l"/>
                <a:tab pos="8796338" algn="l"/>
                <a:tab pos="9253538" algn="l"/>
              </a:tabLst>
              <a:defRPr>
                <a:solidFill>
                  <a:schemeClr val="bg1"/>
                </a:solidFill>
                <a:latin typeface="Arial" charset="0"/>
                <a:cs typeface="Arial" charset="0"/>
              </a:defRPr>
            </a:lvl2pPr>
            <a:lvl3pPr marL="1143000" indent="-228600" eaLnBrk="0" hangingPunct="0">
              <a:tabLst>
                <a:tab pos="109538" algn="l"/>
                <a:tab pos="566738" algn="l"/>
                <a:tab pos="1023938" algn="l"/>
                <a:tab pos="1481138" algn="l"/>
                <a:tab pos="1938338" algn="l"/>
                <a:tab pos="2395538" algn="l"/>
                <a:tab pos="2852738" algn="l"/>
                <a:tab pos="3309938" algn="l"/>
                <a:tab pos="3767138" algn="l"/>
                <a:tab pos="4224338" algn="l"/>
                <a:tab pos="4681538" algn="l"/>
                <a:tab pos="5138738" algn="l"/>
                <a:tab pos="5595938" algn="l"/>
                <a:tab pos="6053138" algn="l"/>
                <a:tab pos="6510338" algn="l"/>
                <a:tab pos="6967538" algn="l"/>
                <a:tab pos="7424738" algn="l"/>
                <a:tab pos="7881938" algn="l"/>
                <a:tab pos="8339138" algn="l"/>
                <a:tab pos="8796338" algn="l"/>
                <a:tab pos="9253538" algn="l"/>
              </a:tabLst>
              <a:defRPr>
                <a:solidFill>
                  <a:schemeClr val="bg1"/>
                </a:solidFill>
                <a:latin typeface="Arial" charset="0"/>
                <a:cs typeface="Arial" charset="0"/>
              </a:defRPr>
            </a:lvl3pPr>
            <a:lvl4pPr marL="1600200" indent="-228600" eaLnBrk="0" hangingPunct="0">
              <a:tabLst>
                <a:tab pos="109538" algn="l"/>
                <a:tab pos="566738" algn="l"/>
                <a:tab pos="1023938" algn="l"/>
                <a:tab pos="1481138" algn="l"/>
                <a:tab pos="1938338" algn="l"/>
                <a:tab pos="2395538" algn="l"/>
                <a:tab pos="2852738" algn="l"/>
                <a:tab pos="3309938" algn="l"/>
                <a:tab pos="3767138" algn="l"/>
                <a:tab pos="4224338" algn="l"/>
                <a:tab pos="4681538" algn="l"/>
                <a:tab pos="5138738" algn="l"/>
                <a:tab pos="5595938" algn="l"/>
                <a:tab pos="6053138" algn="l"/>
                <a:tab pos="6510338" algn="l"/>
                <a:tab pos="6967538" algn="l"/>
                <a:tab pos="7424738" algn="l"/>
                <a:tab pos="7881938" algn="l"/>
                <a:tab pos="8339138" algn="l"/>
                <a:tab pos="8796338" algn="l"/>
                <a:tab pos="9253538" algn="l"/>
              </a:tabLst>
              <a:defRPr>
                <a:solidFill>
                  <a:schemeClr val="bg1"/>
                </a:solidFill>
                <a:latin typeface="Arial" charset="0"/>
                <a:cs typeface="Arial" charset="0"/>
              </a:defRPr>
            </a:lvl4pPr>
            <a:lvl5pPr marL="2057400" indent="-228600" eaLnBrk="0" hangingPunct="0">
              <a:tabLst>
                <a:tab pos="109538" algn="l"/>
                <a:tab pos="566738" algn="l"/>
                <a:tab pos="1023938" algn="l"/>
                <a:tab pos="1481138" algn="l"/>
                <a:tab pos="1938338" algn="l"/>
                <a:tab pos="2395538" algn="l"/>
                <a:tab pos="2852738" algn="l"/>
                <a:tab pos="3309938" algn="l"/>
                <a:tab pos="3767138" algn="l"/>
                <a:tab pos="4224338" algn="l"/>
                <a:tab pos="4681538" algn="l"/>
                <a:tab pos="5138738" algn="l"/>
                <a:tab pos="5595938" algn="l"/>
                <a:tab pos="6053138" algn="l"/>
                <a:tab pos="6510338" algn="l"/>
                <a:tab pos="6967538" algn="l"/>
                <a:tab pos="7424738" algn="l"/>
                <a:tab pos="7881938" algn="l"/>
                <a:tab pos="8339138" algn="l"/>
                <a:tab pos="8796338" algn="l"/>
                <a:tab pos="9253538" algn="l"/>
              </a:tabLst>
              <a:defRPr>
                <a:solidFill>
                  <a:schemeClr val="bg1"/>
                </a:solidFill>
                <a:latin typeface="Arial" charset="0"/>
                <a:cs typeface="Arial" charset="0"/>
              </a:defRPr>
            </a:lvl5pPr>
            <a:lvl6pPr marL="2514600" indent="-228600" defTabSz="457200" eaLnBrk="0" fontAlgn="base" hangingPunct="0">
              <a:lnSpc>
                <a:spcPct val="66000"/>
              </a:lnSpc>
              <a:spcBef>
                <a:spcPct val="0"/>
              </a:spcBef>
              <a:spcAft>
                <a:spcPct val="0"/>
              </a:spcAft>
              <a:buClr>
                <a:srgbClr val="000000"/>
              </a:buClr>
              <a:buSzPct val="100000"/>
              <a:buFont typeface="Arial" charset="0"/>
              <a:tabLst>
                <a:tab pos="109538" algn="l"/>
                <a:tab pos="566738" algn="l"/>
                <a:tab pos="1023938" algn="l"/>
                <a:tab pos="1481138" algn="l"/>
                <a:tab pos="1938338" algn="l"/>
                <a:tab pos="2395538" algn="l"/>
                <a:tab pos="2852738" algn="l"/>
                <a:tab pos="3309938" algn="l"/>
                <a:tab pos="3767138" algn="l"/>
                <a:tab pos="4224338" algn="l"/>
                <a:tab pos="4681538" algn="l"/>
                <a:tab pos="5138738" algn="l"/>
                <a:tab pos="5595938" algn="l"/>
                <a:tab pos="6053138" algn="l"/>
                <a:tab pos="6510338" algn="l"/>
                <a:tab pos="6967538" algn="l"/>
                <a:tab pos="7424738" algn="l"/>
                <a:tab pos="7881938" algn="l"/>
                <a:tab pos="8339138" algn="l"/>
                <a:tab pos="8796338" algn="l"/>
                <a:tab pos="9253538" algn="l"/>
              </a:tabLst>
              <a:defRPr>
                <a:solidFill>
                  <a:schemeClr val="bg1"/>
                </a:solidFill>
                <a:latin typeface="Arial" charset="0"/>
                <a:cs typeface="Arial" charset="0"/>
              </a:defRPr>
            </a:lvl6pPr>
            <a:lvl7pPr marL="2971800" indent="-228600" defTabSz="457200" eaLnBrk="0" fontAlgn="base" hangingPunct="0">
              <a:lnSpc>
                <a:spcPct val="66000"/>
              </a:lnSpc>
              <a:spcBef>
                <a:spcPct val="0"/>
              </a:spcBef>
              <a:spcAft>
                <a:spcPct val="0"/>
              </a:spcAft>
              <a:buClr>
                <a:srgbClr val="000000"/>
              </a:buClr>
              <a:buSzPct val="100000"/>
              <a:buFont typeface="Arial" charset="0"/>
              <a:tabLst>
                <a:tab pos="109538" algn="l"/>
                <a:tab pos="566738" algn="l"/>
                <a:tab pos="1023938" algn="l"/>
                <a:tab pos="1481138" algn="l"/>
                <a:tab pos="1938338" algn="l"/>
                <a:tab pos="2395538" algn="l"/>
                <a:tab pos="2852738" algn="l"/>
                <a:tab pos="3309938" algn="l"/>
                <a:tab pos="3767138" algn="l"/>
                <a:tab pos="4224338" algn="l"/>
                <a:tab pos="4681538" algn="l"/>
                <a:tab pos="5138738" algn="l"/>
                <a:tab pos="5595938" algn="l"/>
                <a:tab pos="6053138" algn="l"/>
                <a:tab pos="6510338" algn="l"/>
                <a:tab pos="6967538" algn="l"/>
                <a:tab pos="7424738" algn="l"/>
                <a:tab pos="7881938" algn="l"/>
                <a:tab pos="8339138" algn="l"/>
                <a:tab pos="8796338" algn="l"/>
                <a:tab pos="9253538" algn="l"/>
              </a:tabLst>
              <a:defRPr>
                <a:solidFill>
                  <a:schemeClr val="bg1"/>
                </a:solidFill>
                <a:latin typeface="Arial" charset="0"/>
                <a:cs typeface="Arial" charset="0"/>
              </a:defRPr>
            </a:lvl7pPr>
            <a:lvl8pPr marL="3429000" indent="-228600" defTabSz="457200" eaLnBrk="0" fontAlgn="base" hangingPunct="0">
              <a:lnSpc>
                <a:spcPct val="66000"/>
              </a:lnSpc>
              <a:spcBef>
                <a:spcPct val="0"/>
              </a:spcBef>
              <a:spcAft>
                <a:spcPct val="0"/>
              </a:spcAft>
              <a:buClr>
                <a:srgbClr val="000000"/>
              </a:buClr>
              <a:buSzPct val="100000"/>
              <a:buFont typeface="Arial" charset="0"/>
              <a:tabLst>
                <a:tab pos="109538" algn="l"/>
                <a:tab pos="566738" algn="l"/>
                <a:tab pos="1023938" algn="l"/>
                <a:tab pos="1481138" algn="l"/>
                <a:tab pos="1938338" algn="l"/>
                <a:tab pos="2395538" algn="l"/>
                <a:tab pos="2852738" algn="l"/>
                <a:tab pos="3309938" algn="l"/>
                <a:tab pos="3767138" algn="l"/>
                <a:tab pos="4224338" algn="l"/>
                <a:tab pos="4681538" algn="l"/>
                <a:tab pos="5138738" algn="l"/>
                <a:tab pos="5595938" algn="l"/>
                <a:tab pos="6053138" algn="l"/>
                <a:tab pos="6510338" algn="l"/>
                <a:tab pos="6967538" algn="l"/>
                <a:tab pos="7424738" algn="l"/>
                <a:tab pos="7881938" algn="l"/>
                <a:tab pos="8339138" algn="l"/>
                <a:tab pos="8796338" algn="l"/>
                <a:tab pos="9253538" algn="l"/>
              </a:tabLst>
              <a:defRPr>
                <a:solidFill>
                  <a:schemeClr val="bg1"/>
                </a:solidFill>
                <a:latin typeface="Arial" charset="0"/>
                <a:cs typeface="Arial" charset="0"/>
              </a:defRPr>
            </a:lvl8pPr>
            <a:lvl9pPr marL="3886200" indent="-228600" defTabSz="457200" eaLnBrk="0" fontAlgn="base" hangingPunct="0">
              <a:lnSpc>
                <a:spcPct val="66000"/>
              </a:lnSpc>
              <a:spcBef>
                <a:spcPct val="0"/>
              </a:spcBef>
              <a:spcAft>
                <a:spcPct val="0"/>
              </a:spcAft>
              <a:buClr>
                <a:srgbClr val="000000"/>
              </a:buClr>
              <a:buSzPct val="100000"/>
              <a:buFont typeface="Arial" charset="0"/>
              <a:tabLst>
                <a:tab pos="109538" algn="l"/>
                <a:tab pos="566738" algn="l"/>
                <a:tab pos="1023938" algn="l"/>
                <a:tab pos="1481138" algn="l"/>
                <a:tab pos="1938338" algn="l"/>
                <a:tab pos="2395538" algn="l"/>
                <a:tab pos="2852738" algn="l"/>
                <a:tab pos="3309938" algn="l"/>
                <a:tab pos="3767138" algn="l"/>
                <a:tab pos="4224338" algn="l"/>
                <a:tab pos="4681538" algn="l"/>
                <a:tab pos="5138738" algn="l"/>
                <a:tab pos="5595938" algn="l"/>
                <a:tab pos="6053138" algn="l"/>
                <a:tab pos="6510338" algn="l"/>
                <a:tab pos="6967538" algn="l"/>
                <a:tab pos="7424738" algn="l"/>
                <a:tab pos="7881938" algn="l"/>
                <a:tab pos="8339138" algn="l"/>
                <a:tab pos="8796338" algn="l"/>
                <a:tab pos="9253538" algn="l"/>
              </a:tabLst>
              <a:defRPr>
                <a:solidFill>
                  <a:schemeClr val="bg1"/>
                </a:solidFill>
                <a:latin typeface="Arial" charset="0"/>
                <a:cs typeface="Arial" charset="0"/>
              </a:defRPr>
            </a:lvl9pPr>
          </a:lstStyle>
          <a:p>
            <a:pPr eaLnBrk="1" hangingPunct="1">
              <a:lnSpc>
                <a:spcPct val="100000"/>
              </a:lnSpc>
              <a:buFont typeface="Times New Roman" pitchFamily="16" charset="0"/>
              <a:buNone/>
              <a:defRPr/>
            </a:pPr>
            <a:r>
              <a:rPr lang="en-GB" sz="1000" b="1" dirty="0" smtClean="0">
                <a:solidFill>
                  <a:srgbClr val="000000"/>
                </a:solidFill>
              </a:rPr>
              <a:t>DESCRIPTIONS</a:t>
            </a:r>
          </a:p>
          <a:p>
            <a:pPr eaLnBrk="1" hangingPunct="1">
              <a:lnSpc>
                <a:spcPct val="100000"/>
              </a:lnSpc>
              <a:defRPr/>
            </a:pPr>
            <a:endParaRPr lang="en-GB" sz="1000" b="1" dirty="0">
              <a:solidFill>
                <a:srgbClr val="000000"/>
              </a:solidFill>
            </a:endParaRPr>
          </a:p>
          <a:p>
            <a:pPr eaLnBrk="1" hangingPunct="1">
              <a:lnSpc>
                <a:spcPct val="100000"/>
              </a:lnSpc>
              <a:defRPr/>
            </a:pPr>
            <a:r>
              <a:rPr lang="en-GB" sz="1000" b="1" dirty="0" smtClean="0">
                <a:solidFill>
                  <a:srgbClr val="000000"/>
                </a:solidFill>
              </a:rPr>
              <a:t>Clinker Free ECO </a:t>
            </a:r>
            <a:r>
              <a:rPr lang="en-GB" sz="1000" b="1" dirty="0">
                <a:solidFill>
                  <a:srgbClr val="000000"/>
                </a:solidFill>
              </a:rPr>
              <a:t>F</a:t>
            </a:r>
            <a:r>
              <a:rPr lang="en-GB" sz="1000" b="1" dirty="0" smtClean="0">
                <a:solidFill>
                  <a:srgbClr val="000000"/>
                </a:solidFill>
              </a:rPr>
              <a:t>loor Topping </a:t>
            </a:r>
            <a:r>
              <a:rPr lang="en-GB" sz="1000" dirty="0" smtClean="0">
                <a:solidFill>
                  <a:srgbClr val="000000"/>
                </a:solidFill>
              </a:rPr>
              <a:t>is a newly</a:t>
            </a:r>
          </a:p>
          <a:p>
            <a:pPr eaLnBrk="1" hangingPunct="1">
              <a:lnSpc>
                <a:spcPct val="100000"/>
              </a:lnSpc>
              <a:defRPr/>
            </a:pPr>
            <a:r>
              <a:rPr lang="en-GB" sz="1000" dirty="0" smtClean="0">
                <a:solidFill>
                  <a:srgbClr val="000000"/>
                </a:solidFill>
              </a:rPr>
              <a:t>developed self-levelling pre-packed, environmental </a:t>
            </a:r>
          </a:p>
          <a:p>
            <a:pPr eaLnBrk="1" hangingPunct="1">
              <a:lnSpc>
                <a:spcPct val="100000"/>
              </a:lnSpc>
              <a:defRPr/>
            </a:pPr>
            <a:r>
              <a:rPr lang="en-GB" sz="1000" dirty="0" smtClean="0">
                <a:solidFill>
                  <a:srgbClr val="000000"/>
                </a:solidFill>
              </a:rPr>
              <a:t>friendly screed consist of Ground Granulated Blast</a:t>
            </a:r>
          </a:p>
          <a:p>
            <a:pPr eaLnBrk="1" hangingPunct="1">
              <a:lnSpc>
                <a:spcPct val="100000"/>
              </a:lnSpc>
              <a:defRPr/>
            </a:pPr>
            <a:r>
              <a:rPr lang="en-GB" sz="1000" dirty="0" smtClean="0">
                <a:solidFill>
                  <a:srgbClr val="000000"/>
                </a:solidFill>
              </a:rPr>
              <a:t>Furnace Slag (GGBFS), sand and special additives.</a:t>
            </a:r>
          </a:p>
          <a:p>
            <a:pPr eaLnBrk="1" hangingPunct="1">
              <a:lnSpc>
                <a:spcPct val="100000"/>
              </a:lnSpc>
              <a:defRPr/>
            </a:pPr>
            <a:r>
              <a:rPr lang="en-GB" sz="1000" dirty="0" smtClean="0">
                <a:solidFill>
                  <a:srgbClr val="000000"/>
                </a:solidFill>
              </a:rPr>
              <a:t>It is specially design for new and old concrete floors</a:t>
            </a:r>
          </a:p>
          <a:p>
            <a:pPr eaLnBrk="1" hangingPunct="1">
              <a:lnSpc>
                <a:spcPct val="100000"/>
              </a:lnSpc>
              <a:defRPr/>
            </a:pPr>
            <a:r>
              <a:rPr lang="en-GB" sz="1000" dirty="0" smtClean="0">
                <a:solidFill>
                  <a:srgbClr val="000000"/>
                </a:solidFill>
              </a:rPr>
              <a:t>as well as deck topping.</a:t>
            </a:r>
          </a:p>
          <a:p>
            <a:pPr eaLnBrk="1" hangingPunct="1">
              <a:lnSpc>
                <a:spcPct val="100000"/>
              </a:lnSpc>
              <a:defRPr/>
            </a:pPr>
            <a:endParaRPr lang="en-GB" sz="1000" b="1" dirty="0" smtClean="0">
              <a:solidFill>
                <a:srgbClr val="000000"/>
              </a:solidFill>
            </a:endParaRPr>
          </a:p>
          <a:p>
            <a:pPr eaLnBrk="1">
              <a:lnSpc>
                <a:spcPct val="100000"/>
              </a:lnSpc>
              <a:buSzPct val="45000"/>
              <a:buFont typeface="Wingdings" charset="2"/>
              <a:buNone/>
              <a:defRPr/>
            </a:pPr>
            <a:r>
              <a:rPr lang="en-GB" sz="1000" b="1" dirty="0" smtClean="0">
                <a:solidFill>
                  <a:srgbClr val="000000"/>
                </a:solidFill>
              </a:rPr>
              <a:t>USES</a:t>
            </a:r>
          </a:p>
          <a:p>
            <a:pPr eaLnBrk="1">
              <a:lnSpc>
                <a:spcPct val="100000"/>
              </a:lnSpc>
              <a:buSzPct val="45000"/>
              <a:buFont typeface="Wingdings" charset="2"/>
              <a:buNone/>
              <a:defRPr/>
            </a:pPr>
            <a:endParaRPr lang="en-GB" sz="1000" b="1" dirty="0">
              <a:solidFill>
                <a:srgbClr val="000000"/>
              </a:solidFill>
            </a:endParaRPr>
          </a:p>
          <a:p>
            <a:pPr eaLnBrk="1">
              <a:lnSpc>
                <a:spcPct val="100000"/>
              </a:lnSpc>
              <a:buSzPct val="45000"/>
              <a:buFont typeface="Wingdings" charset="2"/>
              <a:buNone/>
              <a:defRPr/>
            </a:pPr>
            <a:r>
              <a:rPr lang="en-GB" sz="1000" b="1" dirty="0" smtClean="0">
                <a:solidFill>
                  <a:srgbClr val="000000"/>
                </a:solidFill>
              </a:rPr>
              <a:t>Clinker </a:t>
            </a:r>
            <a:r>
              <a:rPr lang="en-GB" sz="1000" b="1" dirty="0">
                <a:solidFill>
                  <a:srgbClr val="000000"/>
                </a:solidFill>
              </a:rPr>
              <a:t>F</a:t>
            </a:r>
            <a:r>
              <a:rPr lang="en-GB" sz="1000" b="1" dirty="0" smtClean="0">
                <a:solidFill>
                  <a:srgbClr val="000000"/>
                </a:solidFill>
              </a:rPr>
              <a:t>ree ECO Floor Topping </a:t>
            </a:r>
            <a:r>
              <a:rPr lang="en-GB" sz="1000" dirty="0" smtClean="0">
                <a:solidFill>
                  <a:srgbClr val="000000"/>
                </a:solidFill>
              </a:rPr>
              <a:t>can be</a:t>
            </a:r>
          </a:p>
          <a:p>
            <a:pPr eaLnBrk="1">
              <a:lnSpc>
                <a:spcPct val="100000"/>
              </a:lnSpc>
              <a:buSzPct val="45000"/>
              <a:buFont typeface="Wingdings" charset="2"/>
              <a:buNone/>
              <a:defRPr/>
            </a:pPr>
            <a:r>
              <a:rPr lang="en-GB" sz="1000" dirty="0" smtClean="0">
                <a:solidFill>
                  <a:srgbClr val="000000"/>
                </a:solidFill>
              </a:rPr>
              <a:t>Levelled over any internal and external sound</a:t>
            </a:r>
          </a:p>
          <a:p>
            <a:pPr eaLnBrk="1">
              <a:lnSpc>
                <a:spcPct val="100000"/>
              </a:lnSpc>
              <a:buSzPct val="45000"/>
              <a:buFont typeface="Wingdings" charset="2"/>
              <a:buNone/>
              <a:defRPr/>
            </a:pPr>
            <a:r>
              <a:rPr lang="en-GB" sz="1000" dirty="0" smtClean="0">
                <a:solidFill>
                  <a:srgbClr val="000000"/>
                </a:solidFill>
              </a:rPr>
              <a:t>concrete substrates. In upgrading or retrofitting</a:t>
            </a:r>
          </a:p>
          <a:p>
            <a:pPr eaLnBrk="1">
              <a:lnSpc>
                <a:spcPct val="100000"/>
              </a:lnSpc>
              <a:buSzPct val="45000"/>
              <a:buFont typeface="Wingdings" charset="2"/>
              <a:buNone/>
              <a:defRPr/>
            </a:pPr>
            <a:r>
              <a:rPr lang="en-GB" sz="1000" dirty="0" smtClean="0">
                <a:solidFill>
                  <a:srgbClr val="000000"/>
                </a:solidFill>
              </a:rPr>
              <a:t>applications for industrial and housing areas. It can</a:t>
            </a:r>
          </a:p>
          <a:p>
            <a:pPr eaLnBrk="1">
              <a:lnSpc>
                <a:spcPct val="100000"/>
              </a:lnSpc>
              <a:buSzPct val="45000"/>
              <a:buFont typeface="Wingdings" charset="2"/>
              <a:buNone/>
              <a:defRPr/>
            </a:pPr>
            <a:r>
              <a:rPr lang="en-GB" sz="1000" dirty="0" smtClean="0">
                <a:solidFill>
                  <a:srgbClr val="000000"/>
                </a:solidFill>
              </a:rPr>
              <a:t>be used for levelling surface and repairing of old</a:t>
            </a:r>
          </a:p>
          <a:p>
            <a:pPr eaLnBrk="1">
              <a:lnSpc>
                <a:spcPct val="100000"/>
              </a:lnSpc>
              <a:buSzPct val="45000"/>
              <a:buFont typeface="Wingdings" charset="2"/>
              <a:buNone/>
              <a:defRPr/>
            </a:pPr>
            <a:r>
              <a:rPr lang="en-GB" sz="1000" dirty="0" smtClean="0">
                <a:solidFill>
                  <a:srgbClr val="000000"/>
                </a:solidFill>
              </a:rPr>
              <a:t>worn concrete.</a:t>
            </a:r>
          </a:p>
          <a:p>
            <a:pPr eaLnBrk="1">
              <a:lnSpc>
                <a:spcPct val="100000"/>
              </a:lnSpc>
              <a:buSzPct val="45000"/>
              <a:buFont typeface="Wingdings" charset="2"/>
              <a:buNone/>
              <a:defRPr/>
            </a:pPr>
            <a:endParaRPr lang="en-GB" sz="1000" b="1" dirty="0">
              <a:solidFill>
                <a:srgbClr val="000000"/>
              </a:solidFill>
            </a:endParaRPr>
          </a:p>
          <a:p>
            <a:pPr eaLnBrk="1">
              <a:lnSpc>
                <a:spcPct val="100000"/>
              </a:lnSpc>
              <a:buSzPct val="45000"/>
              <a:buFont typeface="Wingdings" charset="2"/>
              <a:buNone/>
              <a:defRPr/>
            </a:pPr>
            <a:endParaRPr lang="en-GB" sz="1000" dirty="0" smtClean="0">
              <a:solidFill>
                <a:srgbClr val="000000"/>
              </a:solidFill>
            </a:endParaRPr>
          </a:p>
          <a:p>
            <a:pPr marL="0" indent="0" eaLnBrk="1">
              <a:lnSpc>
                <a:spcPct val="100000"/>
              </a:lnSpc>
              <a:buSzPct val="45000"/>
              <a:defRPr/>
            </a:pPr>
            <a:r>
              <a:rPr lang="en-GB" sz="1000" b="1" dirty="0" smtClean="0">
                <a:solidFill>
                  <a:srgbClr val="000000"/>
                </a:solidFill>
              </a:rPr>
              <a:t>ADVANTAGES</a:t>
            </a:r>
          </a:p>
          <a:p>
            <a:pPr marL="0" indent="0" eaLnBrk="1">
              <a:lnSpc>
                <a:spcPct val="100000"/>
              </a:lnSpc>
              <a:buSzPct val="45000"/>
              <a:defRPr/>
            </a:pPr>
            <a:endParaRPr lang="en-GB" sz="1000" b="1" dirty="0">
              <a:solidFill>
                <a:srgbClr val="000000"/>
              </a:solidFill>
            </a:endParaRPr>
          </a:p>
          <a:p>
            <a:pPr marL="0" indent="0" eaLnBrk="1">
              <a:lnSpc>
                <a:spcPct val="100000"/>
              </a:lnSpc>
              <a:buSzPct val="45000"/>
              <a:defRPr/>
            </a:pPr>
            <a:r>
              <a:rPr lang="en-GB" sz="1000" dirty="0" smtClean="0">
                <a:solidFill>
                  <a:srgbClr val="000000"/>
                </a:solidFill>
              </a:rPr>
              <a:t>Excellent </a:t>
            </a:r>
            <a:r>
              <a:rPr lang="en-GB" sz="1000" dirty="0" err="1" smtClean="0">
                <a:solidFill>
                  <a:srgbClr val="000000"/>
                </a:solidFill>
              </a:rPr>
              <a:t>flowability</a:t>
            </a:r>
            <a:r>
              <a:rPr lang="en-GB" sz="1000" dirty="0" smtClean="0">
                <a:solidFill>
                  <a:srgbClr val="000000"/>
                </a:solidFill>
              </a:rPr>
              <a:t> and mix consistency to achieve smooth, flat floors.</a:t>
            </a:r>
          </a:p>
          <a:p>
            <a:pPr marL="0" indent="0" eaLnBrk="1">
              <a:lnSpc>
                <a:spcPct val="100000"/>
              </a:lnSpc>
              <a:buSzPct val="45000"/>
              <a:defRPr/>
            </a:pPr>
            <a:endParaRPr lang="en-GB" sz="1000" dirty="0">
              <a:solidFill>
                <a:srgbClr val="000000"/>
              </a:solidFill>
            </a:endParaRPr>
          </a:p>
          <a:p>
            <a:pPr marL="0" indent="0" eaLnBrk="1">
              <a:lnSpc>
                <a:spcPct val="100000"/>
              </a:lnSpc>
              <a:buSzPct val="45000"/>
              <a:defRPr/>
            </a:pPr>
            <a:r>
              <a:rPr lang="en-GB" sz="1000" dirty="0" smtClean="0">
                <a:solidFill>
                  <a:srgbClr val="000000"/>
                </a:solidFill>
              </a:rPr>
              <a:t>Excellent compressive and bonding strength</a:t>
            </a:r>
          </a:p>
          <a:p>
            <a:pPr marL="0" indent="0" eaLnBrk="1">
              <a:lnSpc>
                <a:spcPct val="100000"/>
              </a:lnSpc>
              <a:buSzPct val="45000"/>
              <a:defRPr/>
            </a:pPr>
            <a:endParaRPr lang="en-GB" sz="1000" dirty="0">
              <a:solidFill>
                <a:srgbClr val="000000"/>
              </a:solidFill>
            </a:endParaRPr>
          </a:p>
          <a:p>
            <a:pPr marL="0" indent="0" eaLnBrk="1">
              <a:lnSpc>
                <a:spcPct val="100000"/>
              </a:lnSpc>
              <a:buSzPct val="45000"/>
              <a:defRPr/>
            </a:pPr>
            <a:r>
              <a:rPr lang="en-GB" sz="1000" dirty="0" smtClean="0">
                <a:solidFill>
                  <a:srgbClr val="000000"/>
                </a:solidFill>
              </a:rPr>
              <a:t>Excellent abrasion resistance</a:t>
            </a:r>
          </a:p>
          <a:p>
            <a:pPr marL="0" indent="0" eaLnBrk="1">
              <a:lnSpc>
                <a:spcPct val="100000"/>
              </a:lnSpc>
              <a:buSzPct val="45000"/>
              <a:defRPr/>
            </a:pPr>
            <a:endParaRPr lang="en-GB" sz="1000" dirty="0">
              <a:solidFill>
                <a:srgbClr val="000000"/>
              </a:solidFill>
            </a:endParaRPr>
          </a:p>
          <a:p>
            <a:pPr marL="0" indent="0" eaLnBrk="1">
              <a:lnSpc>
                <a:spcPct val="100000"/>
              </a:lnSpc>
              <a:buSzPct val="45000"/>
              <a:defRPr/>
            </a:pPr>
            <a:r>
              <a:rPr lang="en-GB" sz="1000" dirty="0" smtClean="0">
                <a:solidFill>
                  <a:srgbClr val="000000"/>
                </a:solidFill>
              </a:rPr>
              <a:t>Environmental friendly use of recycle materials</a:t>
            </a:r>
          </a:p>
          <a:p>
            <a:pPr marL="0" indent="0" eaLnBrk="1">
              <a:lnSpc>
                <a:spcPct val="100000"/>
              </a:lnSpc>
              <a:buSzPct val="45000"/>
              <a:defRPr/>
            </a:pPr>
            <a:endParaRPr lang="en-GB" sz="1000" dirty="0" smtClean="0">
              <a:solidFill>
                <a:srgbClr val="000000"/>
              </a:solidFill>
            </a:endParaRPr>
          </a:p>
          <a:p>
            <a:pPr marL="0" indent="0" eaLnBrk="1">
              <a:lnSpc>
                <a:spcPct val="100000"/>
              </a:lnSpc>
              <a:buSzPct val="45000"/>
              <a:defRPr/>
            </a:pPr>
            <a:endParaRPr lang="en-GB" sz="1000" dirty="0">
              <a:solidFill>
                <a:srgbClr val="000000"/>
              </a:solidFill>
            </a:endParaRPr>
          </a:p>
          <a:p>
            <a:pPr marL="0" indent="0" eaLnBrk="1">
              <a:lnSpc>
                <a:spcPct val="100000"/>
              </a:lnSpc>
              <a:buSzPct val="45000"/>
              <a:defRPr/>
            </a:pPr>
            <a:r>
              <a:rPr lang="en-GB" sz="1000" dirty="0" smtClean="0">
                <a:solidFill>
                  <a:srgbClr val="000000"/>
                </a:solidFill>
              </a:rPr>
              <a:t>Excellent durability</a:t>
            </a:r>
          </a:p>
          <a:p>
            <a:pPr marL="0" indent="0" eaLnBrk="1">
              <a:lnSpc>
                <a:spcPct val="100000"/>
              </a:lnSpc>
              <a:buSzPct val="45000"/>
              <a:defRPr/>
            </a:pPr>
            <a:endParaRPr lang="en-GB" sz="1000" dirty="0">
              <a:solidFill>
                <a:srgbClr val="000000"/>
              </a:solidFill>
            </a:endParaRPr>
          </a:p>
          <a:p>
            <a:pPr marL="0" indent="0" eaLnBrk="1">
              <a:lnSpc>
                <a:spcPct val="100000"/>
              </a:lnSpc>
              <a:buSzPct val="45000"/>
              <a:defRPr/>
            </a:pPr>
            <a:r>
              <a:rPr lang="en-GB" sz="1000" dirty="0" smtClean="0">
                <a:solidFill>
                  <a:srgbClr val="000000"/>
                </a:solidFill>
              </a:rPr>
              <a:t>Low </a:t>
            </a:r>
            <a:r>
              <a:rPr lang="en-GB" sz="1000" dirty="0" smtClean="0">
                <a:solidFill>
                  <a:srgbClr val="000000"/>
                </a:solidFill>
              </a:rPr>
              <a:t>CO2 emission</a:t>
            </a:r>
          </a:p>
          <a:p>
            <a:pPr marL="0" indent="0" eaLnBrk="1">
              <a:lnSpc>
                <a:spcPct val="100000"/>
              </a:lnSpc>
              <a:buSzPct val="45000"/>
              <a:defRPr/>
            </a:pPr>
            <a:endParaRPr lang="en-GB" sz="1000" dirty="0">
              <a:solidFill>
                <a:srgbClr val="000000"/>
              </a:solidFill>
            </a:endParaRPr>
          </a:p>
          <a:p>
            <a:pPr marL="0" indent="0" eaLnBrk="1">
              <a:lnSpc>
                <a:spcPct val="100000"/>
              </a:lnSpc>
              <a:buSzPct val="45000"/>
              <a:defRPr/>
            </a:pPr>
            <a:r>
              <a:rPr lang="en-GB" sz="1000" dirty="0" smtClean="0">
                <a:solidFill>
                  <a:srgbClr val="000000"/>
                </a:solidFill>
              </a:rPr>
              <a:t>Reduction in reinforcement steel</a:t>
            </a:r>
          </a:p>
          <a:p>
            <a:pPr marL="0" indent="0" eaLnBrk="1">
              <a:lnSpc>
                <a:spcPct val="100000"/>
              </a:lnSpc>
              <a:buSzPct val="45000"/>
              <a:defRPr/>
            </a:pPr>
            <a:endParaRPr lang="en-GB" sz="1000" dirty="0">
              <a:solidFill>
                <a:srgbClr val="000000"/>
              </a:solidFill>
            </a:endParaRPr>
          </a:p>
          <a:p>
            <a:pPr marL="0" indent="0" eaLnBrk="1">
              <a:lnSpc>
                <a:spcPct val="100000"/>
              </a:lnSpc>
              <a:buSzPct val="45000"/>
              <a:defRPr/>
            </a:pPr>
            <a:r>
              <a:rPr lang="en-GB" sz="1000" dirty="0" smtClean="0">
                <a:solidFill>
                  <a:srgbClr val="000000"/>
                </a:solidFill>
              </a:rPr>
              <a:t>Better water permeability than normal concrete</a:t>
            </a:r>
          </a:p>
          <a:p>
            <a:pPr marL="0" indent="0" eaLnBrk="1">
              <a:lnSpc>
                <a:spcPct val="100000"/>
              </a:lnSpc>
              <a:buSzPct val="45000"/>
              <a:defRPr/>
            </a:pPr>
            <a:endParaRPr lang="en-GB" sz="1000" dirty="0">
              <a:solidFill>
                <a:srgbClr val="000000"/>
              </a:solidFill>
            </a:endParaRPr>
          </a:p>
          <a:p>
            <a:pPr marL="0" indent="0" eaLnBrk="1">
              <a:lnSpc>
                <a:spcPct val="100000"/>
              </a:lnSpc>
              <a:buSzPct val="45000"/>
              <a:defRPr/>
            </a:pPr>
            <a:r>
              <a:rPr lang="en-GB" sz="1000" dirty="0" smtClean="0">
                <a:solidFill>
                  <a:srgbClr val="000000"/>
                </a:solidFill>
              </a:rPr>
              <a:t>No construction joint is needed</a:t>
            </a:r>
          </a:p>
          <a:p>
            <a:pPr marL="0" indent="0" eaLnBrk="1">
              <a:lnSpc>
                <a:spcPct val="100000"/>
              </a:lnSpc>
              <a:buSzPct val="45000"/>
              <a:defRPr/>
            </a:pPr>
            <a:endParaRPr lang="en-GB" sz="1000" dirty="0">
              <a:solidFill>
                <a:srgbClr val="000000"/>
              </a:solidFill>
            </a:endParaRPr>
          </a:p>
          <a:p>
            <a:pPr marL="0" indent="0" eaLnBrk="1">
              <a:lnSpc>
                <a:spcPct val="100000"/>
              </a:lnSpc>
              <a:buSzPct val="45000"/>
              <a:defRPr/>
            </a:pPr>
            <a:r>
              <a:rPr lang="en-GB" sz="1000" dirty="0" smtClean="0">
                <a:solidFill>
                  <a:srgbClr val="000000"/>
                </a:solidFill>
              </a:rPr>
              <a:t>Cost saving due to the low water demand</a:t>
            </a:r>
          </a:p>
        </p:txBody>
      </p:sp>
      <p:sp>
        <p:nvSpPr>
          <p:cNvPr id="2051" name="AutoShape 4"/>
          <p:cNvSpPr>
            <a:spLocks noChangeArrowheads="1"/>
          </p:cNvSpPr>
          <p:nvPr/>
        </p:nvSpPr>
        <p:spPr bwMode="auto">
          <a:xfrm>
            <a:off x="495300" y="1600200"/>
            <a:ext cx="5886450" cy="533400"/>
          </a:xfrm>
          <a:prstGeom prst="roundRect">
            <a:avLst>
              <a:gd name="adj" fmla="val 16667"/>
            </a:avLst>
          </a:prstGeom>
          <a:solidFill>
            <a:srgbClr val="FF0000"/>
          </a:solidFill>
          <a:ln w="9525">
            <a:noFill/>
            <a:round/>
            <a:headEnd/>
            <a:tailEnd/>
          </a:ln>
        </p:spPr>
        <p:txBody>
          <a:bodyPr wrap="none" lIns="90000" tIns="46800" rIns="90000" bIns="46800" anchor="ctr"/>
          <a:lstStyle/>
          <a:p>
            <a:pPr>
              <a:lnSpc>
                <a:spcPct val="100000"/>
              </a:lnSpc>
              <a:buClr>
                <a:srgbClr val="FFFFFF"/>
              </a:buClr>
              <a:buFont typeface="Times New Roman" pitchFamily="16" charset="0"/>
              <a:buNone/>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pPr>
            <a:r>
              <a:rPr lang="en-GB" b="1" dirty="0" smtClean="0">
                <a:solidFill>
                  <a:srgbClr val="FFFFFF"/>
                </a:solidFill>
              </a:rPr>
              <a:t>CLINKER FREE ECO FLOOR TOPPING</a:t>
            </a:r>
            <a:endParaRPr lang="en-GB" b="1" dirty="0">
              <a:solidFill>
                <a:srgbClr val="FFFFFF"/>
              </a:solidFill>
            </a:endParaRPr>
          </a:p>
        </p:txBody>
      </p:sp>
      <p:sp>
        <p:nvSpPr>
          <p:cNvPr id="2085" name="Rectangle 3"/>
          <p:cNvSpPr>
            <a:spLocks noChangeArrowheads="1"/>
          </p:cNvSpPr>
          <p:nvPr/>
        </p:nvSpPr>
        <p:spPr bwMode="auto">
          <a:xfrm>
            <a:off x="6477000" y="0"/>
            <a:ext cx="381000" cy="9906000"/>
          </a:xfrm>
          <a:prstGeom prst="rect">
            <a:avLst/>
          </a:prstGeom>
          <a:gradFill rotWithShape="0">
            <a:gsLst>
              <a:gs pos="0">
                <a:srgbClr val="0000FF"/>
              </a:gs>
              <a:gs pos="50000">
                <a:srgbClr val="FFFFFF"/>
              </a:gs>
              <a:gs pos="100000">
                <a:srgbClr val="0000FF"/>
              </a:gs>
            </a:gsLst>
            <a:lin ang="5400000" scaled="1"/>
          </a:gradFill>
          <a:ln w="9525">
            <a:noFill/>
            <a:round/>
            <a:headEnd/>
            <a:tailEnd/>
          </a:ln>
        </p:spPr>
        <p:txBody>
          <a:bodyPr wrap="none" anchor="ctr"/>
          <a:lstStyle/>
          <a:p>
            <a:endParaRPr lang="en-SG"/>
          </a:p>
        </p:txBody>
      </p:sp>
      <p:pic>
        <p:nvPicPr>
          <p:cNvPr id="2086" name="Picture 6"/>
          <p:cNvPicPr>
            <a:picLocks noChangeAspect="1" noChangeArrowheads="1"/>
          </p:cNvPicPr>
          <p:nvPr/>
        </p:nvPicPr>
        <p:blipFill>
          <a:blip r:embed="rId3" cstate="print"/>
          <a:srcRect/>
          <a:stretch>
            <a:fillRect/>
          </a:stretch>
        </p:blipFill>
        <p:spPr bwMode="auto">
          <a:xfrm>
            <a:off x="533400" y="762000"/>
            <a:ext cx="2286000" cy="647700"/>
          </a:xfrm>
          <a:prstGeom prst="rect">
            <a:avLst/>
          </a:prstGeom>
          <a:noFill/>
          <a:ln w="9525">
            <a:noFill/>
            <a:round/>
            <a:headEnd/>
            <a:tailEnd/>
          </a:ln>
        </p:spPr>
      </p:pic>
      <p:sp>
        <p:nvSpPr>
          <p:cNvPr id="9" name="Rectangle 2"/>
          <p:cNvSpPr>
            <a:spLocks noChangeArrowheads="1"/>
          </p:cNvSpPr>
          <p:nvPr/>
        </p:nvSpPr>
        <p:spPr bwMode="auto">
          <a:xfrm>
            <a:off x="0" y="0"/>
            <a:ext cx="6858000" cy="533400"/>
          </a:xfrm>
          <a:prstGeom prst="rect">
            <a:avLst/>
          </a:prstGeom>
          <a:gradFill flip="none" rotWithShape="1">
            <a:gsLst>
              <a:gs pos="0">
                <a:srgbClr val="FFFFFF"/>
              </a:gs>
              <a:gs pos="100000">
                <a:srgbClr val="0000FF"/>
              </a:gs>
            </a:gsLst>
            <a:path path="circle">
              <a:fillToRect r="100000" b="100000"/>
            </a:path>
            <a:tileRect l="-100000" t="-100000"/>
          </a:gradFill>
          <a:ln w="9525">
            <a:noFill/>
            <a:round/>
            <a:headEnd/>
            <a:tailEnd/>
          </a:ln>
          <a:effectLst/>
        </p:spPr>
        <p:txBody>
          <a:bodyPr wrap="none" lIns="90000" tIns="46800" rIns="90000" bIns="46800" anchor="ctr"/>
          <a:lstStyle/>
          <a:p>
            <a:pPr algn="r">
              <a:lnSpc>
                <a:spcPct val="100000"/>
              </a:lnSpc>
              <a:buClr>
                <a:srgbClr val="FFFFFF"/>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b="1" dirty="0">
                <a:solidFill>
                  <a:srgbClr val="FFFFFF"/>
                </a:solidFill>
              </a:rPr>
              <a:t>FLOOR FINISHES      </a:t>
            </a:r>
          </a:p>
        </p:txBody>
      </p:sp>
      <p:sp>
        <p:nvSpPr>
          <p:cNvPr id="4" name="TextBox 3"/>
          <p:cNvSpPr txBox="1"/>
          <p:nvPr/>
        </p:nvSpPr>
        <p:spPr>
          <a:xfrm>
            <a:off x="3212976" y="2577530"/>
            <a:ext cx="3168774" cy="6863417"/>
          </a:xfrm>
          <a:prstGeom prst="rect">
            <a:avLst/>
          </a:prstGeom>
          <a:noFill/>
        </p:spPr>
        <p:txBody>
          <a:bodyPr wrap="square" rtlCol="0">
            <a:spAutoFit/>
          </a:bodyPr>
          <a:lstStyle/>
          <a:p>
            <a:pPr>
              <a:lnSpc>
                <a:spcPct val="100000"/>
              </a:lnSpc>
            </a:pPr>
            <a:r>
              <a:rPr lang="en-SG" sz="1000" b="1" dirty="0" smtClean="0">
                <a:solidFill>
                  <a:schemeClr val="tx1"/>
                </a:solidFill>
              </a:rPr>
              <a:t>METHOD OF USE</a:t>
            </a:r>
          </a:p>
          <a:p>
            <a:pPr>
              <a:lnSpc>
                <a:spcPct val="100000"/>
              </a:lnSpc>
            </a:pPr>
            <a:endParaRPr lang="en-SG" sz="1000" dirty="0">
              <a:solidFill>
                <a:schemeClr val="tx1"/>
              </a:solidFill>
            </a:endParaRPr>
          </a:p>
          <a:p>
            <a:pPr>
              <a:lnSpc>
                <a:spcPct val="100000"/>
              </a:lnSpc>
            </a:pPr>
            <a:r>
              <a:rPr lang="en-SG" sz="1000" b="1" dirty="0" smtClean="0">
                <a:solidFill>
                  <a:schemeClr val="tx1"/>
                </a:solidFill>
              </a:rPr>
              <a:t>Surface Preparation</a:t>
            </a:r>
          </a:p>
          <a:p>
            <a:pPr>
              <a:lnSpc>
                <a:spcPct val="100000"/>
              </a:lnSpc>
            </a:pPr>
            <a:endParaRPr lang="en-SG" sz="1000" dirty="0">
              <a:solidFill>
                <a:schemeClr val="tx1"/>
              </a:solidFill>
            </a:endParaRPr>
          </a:p>
          <a:p>
            <a:pPr>
              <a:lnSpc>
                <a:spcPct val="100000"/>
              </a:lnSpc>
            </a:pPr>
            <a:r>
              <a:rPr lang="en-SG" sz="1000" dirty="0" smtClean="0">
                <a:solidFill>
                  <a:schemeClr val="tx1"/>
                </a:solidFill>
              </a:rPr>
              <a:t>The surface to be laid should be free from dirt, dust, oil, grease or other contaminants. Any loose material must be removed by either vacuuming or by pressure washing.</a:t>
            </a:r>
          </a:p>
          <a:p>
            <a:pPr>
              <a:lnSpc>
                <a:spcPct val="100000"/>
              </a:lnSpc>
            </a:pPr>
            <a:endParaRPr lang="en-SG" sz="1000" dirty="0">
              <a:solidFill>
                <a:schemeClr val="tx1"/>
              </a:solidFill>
            </a:endParaRPr>
          </a:p>
          <a:p>
            <a:pPr>
              <a:lnSpc>
                <a:spcPct val="100000"/>
              </a:lnSpc>
            </a:pPr>
            <a:r>
              <a:rPr lang="en-SG" sz="1000" dirty="0" smtClean="0">
                <a:solidFill>
                  <a:schemeClr val="tx1"/>
                </a:solidFill>
              </a:rPr>
              <a:t>All concrete substrates must also be sound with adequate strength to assure good bond. It is recommended that the level of the existing surface be surveyed so as to check for excessive deviations which should be rectified.</a:t>
            </a:r>
          </a:p>
          <a:p>
            <a:pPr>
              <a:lnSpc>
                <a:spcPct val="100000"/>
              </a:lnSpc>
            </a:pPr>
            <a:endParaRPr lang="en-SG" sz="1000" dirty="0">
              <a:solidFill>
                <a:schemeClr val="tx1"/>
              </a:solidFill>
            </a:endParaRPr>
          </a:p>
          <a:p>
            <a:pPr>
              <a:lnSpc>
                <a:spcPct val="100000"/>
              </a:lnSpc>
            </a:pPr>
            <a:r>
              <a:rPr lang="en-SG" sz="1000" b="1" dirty="0" smtClean="0">
                <a:solidFill>
                  <a:schemeClr val="tx1"/>
                </a:solidFill>
              </a:rPr>
              <a:t>Priming</a:t>
            </a:r>
          </a:p>
          <a:p>
            <a:pPr>
              <a:lnSpc>
                <a:spcPct val="100000"/>
              </a:lnSpc>
            </a:pPr>
            <a:endParaRPr lang="en-SG" sz="1000" dirty="0">
              <a:solidFill>
                <a:schemeClr val="tx1"/>
              </a:solidFill>
            </a:endParaRPr>
          </a:p>
          <a:p>
            <a:pPr>
              <a:lnSpc>
                <a:spcPct val="100000"/>
              </a:lnSpc>
            </a:pPr>
            <a:r>
              <a:rPr lang="en-SG" sz="1000" dirty="0" smtClean="0">
                <a:solidFill>
                  <a:schemeClr val="tx1"/>
                </a:solidFill>
              </a:rPr>
              <a:t>The prepared surface should be primed with </a:t>
            </a:r>
            <a:r>
              <a:rPr lang="en-SG" sz="1000" b="1" dirty="0" smtClean="0">
                <a:solidFill>
                  <a:schemeClr val="tx1"/>
                </a:solidFill>
              </a:rPr>
              <a:t>R-BOND 302</a:t>
            </a:r>
            <a:r>
              <a:rPr lang="en-SG" sz="1000" dirty="0" smtClean="0">
                <a:solidFill>
                  <a:schemeClr val="tx1"/>
                </a:solidFill>
              </a:rPr>
              <a:t> using soft brush or a cotton roller and be allowed to dry till tacky. After the first coat has become dry to touch, a second coat should be applied, especially for porous surfaces. </a:t>
            </a:r>
            <a:r>
              <a:rPr lang="en-SG" sz="1000" b="1" dirty="0" smtClean="0">
                <a:solidFill>
                  <a:schemeClr val="tx1"/>
                </a:solidFill>
              </a:rPr>
              <a:t>R-BOND 302 </a:t>
            </a:r>
            <a:r>
              <a:rPr lang="en-SG" sz="1000" dirty="0" smtClean="0">
                <a:solidFill>
                  <a:schemeClr val="tx1"/>
                </a:solidFill>
              </a:rPr>
              <a:t>comes in ready-to-use form and thus should be used without any additional water.</a:t>
            </a:r>
          </a:p>
          <a:p>
            <a:pPr>
              <a:lnSpc>
                <a:spcPct val="100000"/>
              </a:lnSpc>
            </a:pPr>
            <a:endParaRPr lang="en-SG" sz="1000" dirty="0">
              <a:solidFill>
                <a:schemeClr val="tx1"/>
              </a:solidFill>
            </a:endParaRPr>
          </a:p>
          <a:p>
            <a:pPr>
              <a:lnSpc>
                <a:spcPct val="100000"/>
              </a:lnSpc>
            </a:pPr>
            <a:r>
              <a:rPr lang="en-SG" sz="1000" b="1" dirty="0" smtClean="0">
                <a:solidFill>
                  <a:schemeClr val="tx1"/>
                </a:solidFill>
              </a:rPr>
              <a:t>Mixing</a:t>
            </a:r>
          </a:p>
          <a:p>
            <a:pPr>
              <a:lnSpc>
                <a:spcPct val="100000"/>
              </a:lnSpc>
            </a:pPr>
            <a:endParaRPr lang="en-SG" sz="1000" dirty="0">
              <a:solidFill>
                <a:schemeClr val="tx1"/>
              </a:solidFill>
            </a:endParaRPr>
          </a:p>
          <a:p>
            <a:pPr>
              <a:lnSpc>
                <a:spcPct val="100000"/>
              </a:lnSpc>
            </a:pPr>
            <a:r>
              <a:rPr lang="en-SG" sz="1000" dirty="0" smtClean="0">
                <a:solidFill>
                  <a:schemeClr val="tx1"/>
                </a:solidFill>
              </a:rPr>
              <a:t>Pour one 25kg bag of </a:t>
            </a:r>
            <a:r>
              <a:rPr lang="en-SG" sz="1000" b="1" dirty="0" smtClean="0">
                <a:solidFill>
                  <a:schemeClr val="tx1"/>
                </a:solidFill>
              </a:rPr>
              <a:t>Clinker Free ECO Floor </a:t>
            </a:r>
            <a:r>
              <a:rPr lang="en-SG" sz="1000" b="1" dirty="0">
                <a:solidFill>
                  <a:schemeClr val="tx1"/>
                </a:solidFill>
              </a:rPr>
              <a:t>T</a:t>
            </a:r>
            <a:r>
              <a:rPr lang="en-SG" sz="1000" b="1" dirty="0" smtClean="0">
                <a:solidFill>
                  <a:schemeClr val="tx1"/>
                </a:solidFill>
              </a:rPr>
              <a:t>opping </a:t>
            </a:r>
            <a:r>
              <a:rPr lang="en-SG" sz="1000" dirty="0" smtClean="0">
                <a:solidFill>
                  <a:schemeClr val="tx1"/>
                </a:solidFill>
              </a:rPr>
              <a:t>into the bucket with 3.75 to 4.0 litres of water and mix with an electrical paddle for 5 minutes to obtain homogeneous lump-free mix. Mixing can also be done using an automatic pump/mixer system. It’s highly </a:t>
            </a:r>
            <a:r>
              <a:rPr lang="en-SG" sz="1000" dirty="0" err="1" smtClean="0">
                <a:solidFill>
                  <a:schemeClr val="tx1"/>
                </a:solidFill>
              </a:rPr>
              <a:t>flowable</a:t>
            </a:r>
            <a:r>
              <a:rPr lang="en-SG" sz="1000" dirty="0" smtClean="0">
                <a:solidFill>
                  <a:schemeClr val="tx1"/>
                </a:solidFill>
              </a:rPr>
              <a:t> characteristics will be maintained for about 60 minutes.</a:t>
            </a:r>
          </a:p>
          <a:p>
            <a:pPr>
              <a:lnSpc>
                <a:spcPct val="100000"/>
              </a:lnSpc>
            </a:pPr>
            <a:endParaRPr lang="en-SG" sz="1000" dirty="0">
              <a:solidFill>
                <a:schemeClr val="tx1"/>
              </a:solidFill>
            </a:endParaRPr>
          </a:p>
          <a:p>
            <a:pPr>
              <a:lnSpc>
                <a:spcPct val="100000"/>
              </a:lnSpc>
            </a:pPr>
            <a:r>
              <a:rPr lang="en-SG" sz="1000" dirty="0" smtClean="0">
                <a:solidFill>
                  <a:schemeClr val="tx1"/>
                </a:solidFill>
              </a:rPr>
              <a:t>Application</a:t>
            </a:r>
          </a:p>
          <a:p>
            <a:pPr>
              <a:lnSpc>
                <a:spcPct val="100000"/>
              </a:lnSpc>
            </a:pPr>
            <a:endParaRPr lang="en-SG" sz="1000" dirty="0">
              <a:solidFill>
                <a:schemeClr val="tx1"/>
              </a:solidFill>
            </a:endParaRPr>
          </a:p>
          <a:p>
            <a:pPr>
              <a:lnSpc>
                <a:spcPct val="100000"/>
              </a:lnSpc>
            </a:pPr>
            <a:r>
              <a:rPr lang="en-SG" sz="1000" dirty="0" smtClean="0">
                <a:solidFill>
                  <a:schemeClr val="tx1"/>
                </a:solidFill>
              </a:rPr>
              <a:t>Spread the mix in one coat from 5 to 20mm either by pouring or pumping. To ensure uniform and level surface, the material must be continuously spread. Adjustments of level may be made by the use of a spike roller, notched squeegee or any suitable tools.</a:t>
            </a:r>
          </a:p>
          <a:p>
            <a:pPr>
              <a:lnSpc>
                <a:spcPct val="100000"/>
              </a:lnSpc>
            </a:pPr>
            <a:endParaRPr lang="en-SG" sz="1000" dirty="0">
              <a:solidFill>
                <a:schemeClr val="tx1"/>
              </a:solidFill>
            </a:endParaRPr>
          </a:p>
          <a:p>
            <a:pPr>
              <a:lnSpc>
                <a:spcPct val="100000"/>
              </a:lnSpc>
            </a:pPr>
            <a:endParaRPr lang="en-SG" sz="1000" dirty="0">
              <a:solidFill>
                <a:schemeClr val="tx1"/>
              </a:solidFill>
            </a:endParaRPr>
          </a:p>
        </p:txBody>
      </p:sp>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6" name="Text Box 5"/>
          <p:cNvSpPr txBox="1">
            <a:spLocks noChangeArrowheads="1"/>
          </p:cNvSpPr>
          <p:nvPr/>
        </p:nvSpPr>
        <p:spPr bwMode="auto">
          <a:xfrm>
            <a:off x="3429000" y="777875"/>
            <a:ext cx="2952328" cy="5634492"/>
          </a:xfrm>
          <a:prstGeom prst="rect">
            <a:avLst/>
          </a:prstGeom>
          <a:noFill/>
          <a:ln>
            <a:noFill/>
          </a:ln>
          <a:extLst/>
        </p:spPr>
        <p:txBody>
          <a:bodyPr wrap="square" lIns="90000" tIns="46800" rIns="90000" bIns="46800" anchor="t">
            <a:spAutoFit/>
          </a:bodyPr>
          <a:lstStyle>
            <a:lvl1pPr eaLnBrk="0" hangingPunct="0">
              <a:tabLst>
                <a:tab pos="723900" algn="l"/>
                <a:tab pos="1447800" algn="l"/>
                <a:tab pos="2171700" algn="l"/>
              </a:tabLst>
              <a:defRPr>
                <a:solidFill>
                  <a:schemeClr val="bg1"/>
                </a:solidFill>
                <a:latin typeface="Arial" charset="0"/>
                <a:cs typeface="Arial" charset="0"/>
              </a:defRPr>
            </a:lvl1pPr>
            <a:lvl2pPr marL="742950" indent="-285750" eaLnBrk="0" hangingPunct="0">
              <a:tabLst>
                <a:tab pos="723900" algn="l"/>
                <a:tab pos="1447800" algn="l"/>
                <a:tab pos="2171700" algn="l"/>
              </a:tabLst>
              <a:defRPr>
                <a:solidFill>
                  <a:schemeClr val="bg1"/>
                </a:solidFill>
                <a:latin typeface="Arial" charset="0"/>
                <a:cs typeface="Arial" charset="0"/>
              </a:defRPr>
            </a:lvl2pPr>
            <a:lvl3pPr marL="1143000" indent="-228600" eaLnBrk="0" hangingPunct="0">
              <a:tabLst>
                <a:tab pos="723900" algn="l"/>
                <a:tab pos="1447800" algn="l"/>
                <a:tab pos="2171700" algn="l"/>
              </a:tabLst>
              <a:defRPr>
                <a:solidFill>
                  <a:schemeClr val="bg1"/>
                </a:solidFill>
                <a:latin typeface="Arial" charset="0"/>
                <a:cs typeface="Arial" charset="0"/>
              </a:defRPr>
            </a:lvl3pPr>
            <a:lvl4pPr marL="1600200" indent="-228600" eaLnBrk="0" hangingPunct="0">
              <a:tabLst>
                <a:tab pos="723900" algn="l"/>
                <a:tab pos="1447800" algn="l"/>
                <a:tab pos="2171700" algn="l"/>
              </a:tabLst>
              <a:defRPr>
                <a:solidFill>
                  <a:schemeClr val="bg1"/>
                </a:solidFill>
                <a:latin typeface="Arial" charset="0"/>
                <a:cs typeface="Arial" charset="0"/>
              </a:defRPr>
            </a:lvl4pPr>
            <a:lvl5pPr marL="2057400" indent="-228600" eaLnBrk="0" hangingPunct="0">
              <a:tabLst>
                <a:tab pos="723900" algn="l"/>
                <a:tab pos="1447800" algn="l"/>
                <a:tab pos="2171700" algn="l"/>
              </a:tabLst>
              <a:defRPr>
                <a:solidFill>
                  <a:schemeClr val="bg1"/>
                </a:solidFill>
                <a:latin typeface="Arial" charset="0"/>
                <a:cs typeface="Arial" charset="0"/>
              </a:defRPr>
            </a:lvl5pPr>
            <a:lvl6pPr marL="2514600" indent="-228600" defTabSz="457200" eaLnBrk="0" fontAlgn="base" hangingPunct="0">
              <a:lnSpc>
                <a:spcPct val="66000"/>
              </a:lnSpc>
              <a:spcBef>
                <a:spcPct val="0"/>
              </a:spcBef>
              <a:spcAft>
                <a:spcPct val="0"/>
              </a:spcAft>
              <a:buClr>
                <a:srgbClr val="000000"/>
              </a:buClr>
              <a:buSzPct val="100000"/>
              <a:buFont typeface="Arial" charset="0"/>
              <a:tabLst>
                <a:tab pos="723900" algn="l"/>
                <a:tab pos="1447800" algn="l"/>
                <a:tab pos="2171700" algn="l"/>
              </a:tabLst>
              <a:defRPr>
                <a:solidFill>
                  <a:schemeClr val="bg1"/>
                </a:solidFill>
                <a:latin typeface="Arial" charset="0"/>
                <a:cs typeface="Arial" charset="0"/>
              </a:defRPr>
            </a:lvl6pPr>
            <a:lvl7pPr marL="2971800" indent="-228600" defTabSz="457200" eaLnBrk="0" fontAlgn="base" hangingPunct="0">
              <a:lnSpc>
                <a:spcPct val="66000"/>
              </a:lnSpc>
              <a:spcBef>
                <a:spcPct val="0"/>
              </a:spcBef>
              <a:spcAft>
                <a:spcPct val="0"/>
              </a:spcAft>
              <a:buClr>
                <a:srgbClr val="000000"/>
              </a:buClr>
              <a:buSzPct val="100000"/>
              <a:buFont typeface="Arial" charset="0"/>
              <a:tabLst>
                <a:tab pos="723900" algn="l"/>
                <a:tab pos="1447800" algn="l"/>
                <a:tab pos="2171700" algn="l"/>
              </a:tabLst>
              <a:defRPr>
                <a:solidFill>
                  <a:schemeClr val="bg1"/>
                </a:solidFill>
                <a:latin typeface="Arial" charset="0"/>
                <a:cs typeface="Arial" charset="0"/>
              </a:defRPr>
            </a:lvl7pPr>
            <a:lvl8pPr marL="3429000" indent="-228600" defTabSz="457200" eaLnBrk="0" fontAlgn="base" hangingPunct="0">
              <a:lnSpc>
                <a:spcPct val="66000"/>
              </a:lnSpc>
              <a:spcBef>
                <a:spcPct val="0"/>
              </a:spcBef>
              <a:spcAft>
                <a:spcPct val="0"/>
              </a:spcAft>
              <a:buClr>
                <a:srgbClr val="000000"/>
              </a:buClr>
              <a:buSzPct val="100000"/>
              <a:buFont typeface="Arial" charset="0"/>
              <a:tabLst>
                <a:tab pos="723900" algn="l"/>
                <a:tab pos="1447800" algn="l"/>
                <a:tab pos="2171700" algn="l"/>
              </a:tabLst>
              <a:defRPr>
                <a:solidFill>
                  <a:schemeClr val="bg1"/>
                </a:solidFill>
                <a:latin typeface="Arial" charset="0"/>
                <a:cs typeface="Arial" charset="0"/>
              </a:defRPr>
            </a:lvl8pPr>
            <a:lvl9pPr marL="3886200" indent="-228600" defTabSz="457200" eaLnBrk="0" fontAlgn="base" hangingPunct="0">
              <a:lnSpc>
                <a:spcPct val="66000"/>
              </a:lnSpc>
              <a:spcBef>
                <a:spcPct val="0"/>
              </a:spcBef>
              <a:spcAft>
                <a:spcPct val="0"/>
              </a:spcAft>
              <a:buClr>
                <a:srgbClr val="000000"/>
              </a:buClr>
              <a:buSzPct val="100000"/>
              <a:buFont typeface="Arial" charset="0"/>
              <a:tabLst>
                <a:tab pos="723900" algn="l"/>
                <a:tab pos="1447800" algn="l"/>
                <a:tab pos="2171700" algn="l"/>
              </a:tabLst>
              <a:defRPr>
                <a:solidFill>
                  <a:schemeClr val="bg1"/>
                </a:solidFill>
                <a:latin typeface="Arial" charset="0"/>
                <a:cs typeface="Arial" charset="0"/>
              </a:defRPr>
            </a:lvl9pPr>
          </a:lstStyle>
          <a:p>
            <a:pPr algn="just" eaLnBrk="1" hangingPunct="1">
              <a:lnSpc>
                <a:spcPct val="100000"/>
              </a:lnSpc>
              <a:buSzPct val="45000"/>
              <a:buFont typeface="Wingdings" charset="2"/>
              <a:buNone/>
              <a:defRPr/>
            </a:pPr>
            <a:r>
              <a:rPr lang="en-GB" sz="1000" dirty="0" smtClean="0">
                <a:solidFill>
                  <a:srgbClr val="000000"/>
                </a:solidFill>
              </a:rPr>
              <a:t>CONSUMPTION</a:t>
            </a:r>
          </a:p>
          <a:p>
            <a:pPr algn="just" eaLnBrk="1" hangingPunct="1">
              <a:lnSpc>
                <a:spcPct val="100000"/>
              </a:lnSpc>
              <a:buSzPct val="45000"/>
              <a:buFont typeface="Wingdings" charset="2"/>
              <a:buNone/>
              <a:defRPr/>
            </a:pPr>
            <a:endParaRPr lang="en-GB" sz="1000" dirty="0">
              <a:solidFill>
                <a:srgbClr val="000000"/>
              </a:solidFill>
            </a:endParaRPr>
          </a:p>
          <a:p>
            <a:pPr algn="just" eaLnBrk="1" hangingPunct="1">
              <a:lnSpc>
                <a:spcPct val="100000"/>
              </a:lnSpc>
              <a:buSzPct val="45000"/>
              <a:buFont typeface="Wingdings" charset="2"/>
              <a:buNone/>
              <a:defRPr/>
            </a:pPr>
            <a:r>
              <a:rPr lang="en-GB" sz="1000" dirty="0" smtClean="0">
                <a:solidFill>
                  <a:srgbClr val="000000"/>
                </a:solidFill>
              </a:rPr>
              <a:t>It covers approximately 1.8kg/m²/mm depending on substrate condition. A 25kg bag yields approximately 13 Litres of </a:t>
            </a:r>
            <a:r>
              <a:rPr lang="en-GB" sz="1000" b="1" dirty="0" smtClean="0">
                <a:solidFill>
                  <a:srgbClr val="000000"/>
                </a:solidFill>
              </a:rPr>
              <a:t>Clinker Free ECO Floor Topping</a:t>
            </a:r>
            <a:r>
              <a:rPr lang="en-GB" sz="1000" dirty="0" smtClean="0">
                <a:solidFill>
                  <a:srgbClr val="000000"/>
                </a:solidFill>
              </a:rPr>
              <a:t> mix</a:t>
            </a:r>
          </a:p>
          <a:p>
            <a:pPr algn="just" eaLnBrk="1" hangingPunct="1">
              <a:lnSpc>
                <a:spcPct val="100000"/>
              </a:lnSpc>
              <a:buSzPct val="45000"/>
              <a:buFont typeface="Wingdings" charset="2"/>
              <a:buNone/>
              <a:defRPr/>
            </a:pPr>
            <a:endParaRPr lang="en-GB" sz="1000" dirty="0" smtClean="0">
              <a:solidFill>
                <a:srgbClr val="000000"/>
              </a:solidFill>
            </a:endParaRPr>
          </a:p>
          <a:p>
            <a:pPr algn="just" eaLnBrk="1" hangingPunct="1">
              <a:lnSpc>
                <a:spcPct val="100000"/>
              </a:lnSpc>
              <a:buSzPct val="45000"/>
              <a:buFont typeface="Wingdings" charset="2"/>
              <a:buNone/>
              <a:defRPr/>
            </a:pPr>
            <a:r>
              <a:rPr lang="en-GB" sz="1000" b="1" dirty="0" smtClean="0">
                <a:solidFill>
                  <a:srgbClr val="000000"/>
                </a:solidFill>
              </a:rPr>
              <a:t>PACKAGING</a:t>
            </a:r>
          </a:p>
          <a:p>
            <a:pPr algn="just" eaLnBrk="1" hangingPunct="1">
              <a:lnSpc>
                <a:spcPct val="100000"/>
              </a:lnSpc>
              <a:buSzPct val="45000"/>
              <a:buFont typeface="Wingdings" charset="2"/>
              <a:buNone/>
              <a:defRPr/>
            </a:pPr>
            <a:endParaRPr lang="en-GB" sz="1000" b="1" dirty="0" smtClean="0">
              <a:solidFill>
                <a:srgbClr val="000000"/>
              </a:solidFill>
            </a:endParaRPr>
          </a:p>
          <a:p>
            <a:pPr algn="just" eaLnBrk="1" hangingPunct="1">
              <a:lnSpc>
                <a:spcPct val="100000"/>
              </a:lnSpc>
              <a:buSzPct val="45000"/>
              <a:buFont typeface="Wingdings" charset="2"/>
              <a:buNone/>
              <a:defRPr/>
            </a:pPr>
            <a:r>
              <a:rPr lang="en-GB" sz="1000" b="1" dirty="0" smtClean="0">
                <a:solidFill>
                  <a:srgbClr val="000000"/>
                </a:solidFill>
              </a:rPr>
              <a:t>Clinker Free ECO Floor Topping </a:t>
            </a:r>
            <a:r>
              <a:rPr lang="en-GB" sz="1000" dirty="0" smtClean="0">
                <a:solidFill>
                  <a:srgbClr val="000000"/>
                </a:solidFill>
              </a:rPr>
              <a:t>is supplied in 25kg bag</a:t>
            </a:r>
          </a:p>
          <a:p>
            <a:pPr algn="just" eaLnBrk="1" hangingPunct="1">
              <a:lnSpc>
                <a:spcPct val="100000"/>
              </a:lnSpc>
              <a:buSzPct val="45000"/>
              <a:buFont typeface="Wingdings" charset="2"/>
              <a:buNone/>
              <a:defRPr/>
            </a:pPr>
            <a:endParaRPr lang="en-GB" sz="1000" b="1" dirty="0" smtClean="0">
              <a:solidFill>
                <a:srgbClr val="000000"/>
              </a:solidFill>
            </a:endParaRPr>
          </a:p>
          <a:p>
            <a:pPr algn="just" eaLnBrk="1" hangingPunct="1">
              <a:lnSpc>
                <a:spcPct val="100000"/>
              </a:lnSpc>
              <a:buSzPct val="45000"/>
              <a:buFont typeface="Wingdings" charset="2"/>
              <a:buNone/>
              <a:defRPr/>
            </a:pPr>
            <a:r>
              <a:rPr lang="en-GB" sz="1000" b="1" dirty="0" smtClean="0">
                <a:solidFill>
                  <a:srgbClr val="000000"/>
                </a:solidFill>
              </a:rPr>
              <a:t>SHELF LIFE</a:t>
            </a:r>
          </a:p>
          <a:p>
            <a:pPr algn="just" eaLnBrk="1" hangingPunct="1">
              <a:lnSpc>
                <a:spcPct val="100000"/>
              </a:lnSpc>
              <a:buSzPct val="45000"/>
              <a:buFont typeface="Wingdings" charset="2"/>
              <a:buNone/>
              <a:defRPr/>
            </a:pPr>
            <a:endParaRPr lang="en-GB" sz="1000" b="1" dirty="0" smtClean="0">
              <a:solidFill>
                <a:srgbClr val="000000"/>
              </a:solidFill>
            </a:endParaRPr>
          </a:p>
          <a:p>
            <a:pPr eaLnBrk="1" hangingPunct="1">
              <a:lnSpc>
                <a:spcPct val="100000"/>
              </a:lnSpc>
              <a:buSzPct val="45000"/>
              <a:buFont typeface="Wingdings" charset="2"/>
              <a:buNone/>
              <a:defRPr/>
            </a:pPr>
            <a:r>
              <a:rPr lang="en-GB" sz="1000" dirty="0" smtClean="0">
                <a:solidFill>
                  <a:srgbClr val="000000"/>
                </a:solidFill>
              </a:rPr>
              <a:t>If stored in a cool and dry place, the shelf life of </a:t>
            </a:r>
            <a:r>
              <a:rPr lang="en-GB" sz="1000" b="1" dirty="0" smtClean="0">
                <a:solidFill>
                  <a:srgbClr val="000000"/>
                </a:solidFill>
              </a:rPr>
              <a:t>Clinker Free ECO Floor Topping </a:t>
            </a:r>
            <a:r>
              <a:rPr lang="en-GB" sz="1000" dirty="0" smtClean="0">
                <a:solidFill>
                  <a:srgbClr val="000000"/>
                </a:solidFill>
              </a:rPr>
              <a:t>is approximately 6 months.</a:t>
            </a:r>
          </a:p>
          <a:p>
            <a:pPr algn="just" eaLnBrk="1" hangingPunct="1">
              <a:lnSpc>
                <a:spcPct val="100000"/>
              </a:lnSpc>
              <a:buSzPct val="45000"/>
              <a:buFont typeface="Wingdings" charset="2"/>
              <a:buNone/>
              <a:defRPr/>
            </a:pPr>
            <a:endParaRPr lang="en-GB" sz="1000" b="1" dirty="0" smtClean="0">
              <a:solidFill>
                <a:srgbClr val="000000"/>
              </a:solidFill>
            </a:endParaRPr>
          </a:p>
          <a:p>
            <a:pPr algn="just" eaLnBrk="1" hangingPunct="1">
              <a:lnSpc>
                <a:spcPct val="100000"/>
              </a:lnSpc>
              <a:buSzPct val="45000"/>
              <a:buFont typeface="Wingdings" charset="2"/>
              <a:buNone/>
              <a:defRPr/>
            </a:pPr>
            <a:r>
              <a:rPr lang="en-GB" sz="1000" b="1" dirty="0" smtClean="0">
                <a:solidFill>
                  <a:srgbClr val="000000"/>
                </a:solidFill>
              </a:rPr>
              <a:t>HEALTH &amp; SAFETY</a:t>
            </a:r>
          </a:p>
          <a:p>
            <a:pPr algn="just" eaLnBrk="1" hangingPunct="1">
              <a:lnSpc>
                <a:spcPct val="100000"/>
              </a:lnSpc>
              <a:buSzPct val="45000"/>
              <a:buFont typeface="Wingdings" charset="2"/>
              <a:buNone/>
              <a:defRPr/>
            </a:pPr>
            <a:endParaRPr lang="en-GB" sz="1000" b="1" dirty="0" smtClean="0">
              <a:solidFill>
                <a:srgbClr val="000000"/>
              </a:solidFill>
            </a:endParaRPr>
          </a:p>
          <a:p>
            <a:pPr eaLnBrk="1" hangingPunct="1">
              <a:lnSpc>
                <a:spcPct val="100000"/>
              </a:lnSpc>
              <a:buSzPct val="45000"/>
              <a:buFont typeface="Wingdings" charset="2"/>
              <a:buNone/>
              <a:defRPr/>
            </a:pPr>
            <a:r>
              <a:rPr lang="en-GB" sz="1000" dirty="0" smtClean="0">
                <a:solidFill>
                  <a:srgbClr val="000000"/>
                </a:solidFill>
              </a:rPr>
              <a:t>Only use </a:t>
            </a:r>
            <a:r>
              <a:rPr lang="en-GB" sz="1000" b="1" dirty="0" smtClean="0">
                <a:solidFill>
                  <a:srgbClr val="000000"/>
                </a:solidFill>
              </a:rPr>
              <a:t>Clinker Free ECO Floor Topping </a:t>
            </a:r>
            <a:r>
              <a:rPr lang="en-GB" sz="1000" dirty="0" smtClean="0">
                <a:solidFill>
                  <a:srgbClr val="000000"/>
                </a:solidFill>
              </a:rPr>
              <a:t>as directed. Always ensure Material Safety Data Sheets are carefully read prior to the application of the materials.  Protective clothing, gloves, eye protection &amp; respirators must be worn at all times during application. Please consult &amp; follow all  instructions on the product Material Safety Data Sheets for details. </a:t>
            </a:r>
          </a:p>
          <a:p>
            <a:pPr algn="just" eaLnBrk="1" hangingPunct="1">
              <a:lnSpc>
                <a:spcPct val="100000"/>
              </a:lnSpc>
              <a:buSzPct val="45000"/>
              <a:buFont typeface="Wingdings" charset="2"/>
              <a:buNone/>
              <a:defRPr/>
            </a:pPr>
            <a:endParaRPr lang="en-GB" sz="1000" b="1" dirty="0" smtClean="0">
              <a:solidFill>
                <a:srgbClr val="000000"/>
              </a:solidFill>
            </a:endParaRPr>
          </a:p>
          <a:p>
            <a:pPr algn="just" eaLnBrk="1" hangingPunct="1">
              <a:lnSpc>
                <a:spcPct val="100000"/>
              </a:lnSpc>
              <a:buSzPct val="45000"/>
              <a:buFont typeface="Wingdings" charset="2"/>
              <a:buNone/>
              <a:defRPr/>
            </a:pPr>
            <a:r>
              <a:rPr lang="en-GB" sz="1000" b="1" dirty="0" smtClean="0">
                <a:solidFill>
                  <a:srgbClr val="000000"/>
                </a:solidFill>
              </a:rPr>
              <a:t>TECHNICAL &amp; SITE SUPPORT  </a:t>
            </a:r>
          </a:p>
          <a:p>
            <a:pPr algn="just" eaLnBrk="1" hangingPunct="1">
              <a:lnSpc>
                <a:spcPct val="100000"/>
              </a:lnSpc>
              <a:buSzPct val="45000"/>
              <a:buFont typeface="Wingdings" charset="2"/>
              <a:buNone/>
              <a:defRPr/>
            </a:pPr>
            <a:endParaRPr lang="en-GB" sz="1000" b="1" dirty="0" smtClean="0">
              <a:solidFill>
                <a:srgbClr val="000000"/>
              </a:solidFill>
            </a:endParaRPr>
          </a:p>
          <a:p>
            <a:pPr eaLnBrk="1" hangingPunct="1">
              <a:lnSpc>
                <a:spcPct val="100000"/>
              </a:lnSpc>
              <a:buSzPct val="45000"/>
              <a:buFont typeface="Wingdings" charset="2"/>
              <a:buNone/>
              <a:defRPr/>
            </a:pPr>
            <a:r>
              <a:rPr lang="en-GB" sz="1000" b="1" dirty="0" smtClean="0">
                <a:solidFill>
                  <a:srgbClr val="000000"/>
                </a:solidFill>
              </a:rPr>
              <a:t>Asia Mortar Pte Ltd </a:t>
            </a:r>
            <a:r>
              <a:rPr lang="en-GB" sz="1000" dirty="0" smtClean="0">
                <a:solidFill>
                  <a:srgbClr val="000000"/>
                </a:solidFill>
              </a:rPr>
              <a:t>provides technical advices</a:t>
            </a:r>
            <a:r>
              <a:rPr lang="en-GB" sz="1000" b="1" dirty="0" smtClean="0">
                <a:solidFill>
                  <a:srgbClr val="000000"/>
                </a:solidFill>
              </a:rPr>
              <a:t>  </a:t>
            </a:r>
            <a:r>
              <a:rPr lang="en-GB" sz="1000" dirty="0" smtClean="0">
                <a:solidFill>
                  <a:srgbClr val="000000"/>
                </a:solidFill>
              </a:rPr>
              <a:t>&amp; supports during design and application of our flooring systems. Please contact our Technical Department for further technical information &amp; any site assistance.</a:t>
            </a:r>
          </a:p>
        </p:txBody>
      </p:sp>
      <p:sp>
        <p:nvSpPr>
          <p:cNvPr id="5" name="Rectangle 2"/>
          <p:cNvSpPr>
            <a:spLocks noChangeArrowheads="1"/>
          </p:cNvSpPr>
          <p:nvPr/>
        </p:nvSpPr>
        <p:spPr bwMode="auto">
          <a:xfrm>
            <a:off x="0" y="0"/>
            <a:ext cx="6858000" cy="533400"/>
          </a:xfrm>
          <a:prstGeom prst="rect">
            <a:avLst/>
          </a:prstGeom>
          <a:gradFill flip="none" rotWithShape="1">
            <a:gsLst>
              <a:gs pos="0">
                <a:srgbClr val="FFFFFF"/>
              </a:gs>
              <a:gs pos="100000">
                <a:srgbClr val="0000FF"/>
              </a:gs>
            </a:gsLst>
            <a:path path="circle">
              <a:fillToRect r="100000" b="100000"/>
            </a:path>
            <a:tileRect l="-100000" t="-100000"/>
          </a:gradFill>
          <a:ln w="9525">
            <a:noFill/>
            <a:round/>
            <a:headEnd/>
            <a:tailEnd/>
          </a:ln>
          <a:effectLst/>
        </p:spPr>
        <p:txBody>
          <a:bodyPr wrap="none" lIns="90000" tIns="46800" rIns="90000" bIns="46800" anchor="ctr"/>
          <a:lstStyle/>
          <a:p>
            <a:pPr algn="r">
              <a:lnSpc>
                <a:spcPct val="100000"/>
              </a:lnSpc>
              <a:buClr>
                <a:srgbClr val="FFFFFF"/>
              </a:buClr>
              <a:tabLst>
                <a:tab pos="0" algn="l"/>
                <a:tab pos="457200" algn="l"/>
                <a:tab pos="914400" algn="l"/>
                <a:tab pos="1371600" algn="l"/>
                <a:tab pos="1828800" algn="l"/>
                <a:tab pos="2286000" algn="l"/>
                <a:tab pos="2743200" algn="l"/>
                <a:tab pos="3200400" algn="l"/>
                <a:tab pos="3657600" algn="l"/>
                <a:tab pos="4114800" algn="l"/>
                <a:tab pos="4572000" algn="l"/>
                <a:tab pos="5029200" algn="l"/>
                <a:tab pos="5486400" algn="l"/>
                <a:tab pos="5943600" algn="l"/>
                <a:tab pos="6400800" algn="l"/>
                <a:tab pos="6858000" algn="l"/>
                <a:tab pos="7315200" algn="l"/>
                <a:tab pos="7772400" algn="l"/>
                <a:tab pos="8229600" algn="l"/>
                <a:tab pos="8686800" algn="l"/>
                <a:tab pos="9144000" algn="l"/>
              </a:tabLst>
              <a:defRPr/>
            </a:pPr>
            <a:r>
              <a:rPr lang="en-GB" b="1" dirty="0">
                <a:solidFill>
                  <a:srgbClr val="FFFFFF"/>
                </a:solidFill>
              </a:rPr>
              <a:t>FLOOR FINISHES      </a:t>
            </a:r>
          </a:p>
        </p:txBody>
      </p:sp>
      <p:sp>
        <p:nvSpPr>
          <p:cNvPr id="3097" name="Rectangle 3"/>
          <p:cNvSpPr>
            <a:spLocks noChangeArrowheads="1"/>
          </p:cNvSpPr>
          <p:nvPr/>
        </p:nvSpPr>
        <p:spPr bwMode="auto">
          <a:xfrm>
            <a:off x="6477000" y="0"/>
            <a:ext cx="381000" cy="9906000"/>
          </a:xfrm>
          <a:prstGeom prst="rect">
            <a:avLst/>
          </a:prstGeom>
          <a:gradFill rotWithShape="0">
            <a:gsLst>
              <a:gs pos="0">
                <a:srgbClr val="0000FF"/>
              </a:gs>
              <a:gs pos="50000">
                <a:srgbClr val="FFFFFF"/>
              </a:gs>
              <a:gs pos="100000">
                <a:srgbClr val="0000FF"/>
              </a:gs>
            </a:gsLst>
            <a:lin ang="5400000" scaled="1"/>
          </a:gradFill>
          <a:ln w="9525">
            <a:noFill/>
            <a:round/>
            <a:headEnd/>
            <a:tailEnd/>
          </a:ln>
        </p:spPr>
        <p:txBody>
          <a:bodyPr wrap="none" anchor="ctr"/>
          <a:lstStyle/>
          <a:p>
            <a:endParaRPr lang="en-SG"/>
          </a:p>
        </p:txBody>
      </p:sp>
      <p:sp>
        <p:nvSpPr>
          <p:cNvPr id="3098" name="Rectangle 2"/>
          <p:cNvSpPr>
            <a:spLocks noChangeArrowheads="1"/>
          </p:cNvSpPr>
          <p:nvPr/>
        </p:nvSpPr>
        <p:spPr bwMode="auto">
          <a:xfrm>
            <a:off x="366713" y="8937625"/>
            <a:ext cx="6015037" cy="454025"/>
          </a:xfrm>
          <a:prstGeom prst="rect">
            <a:avLst/>
          </a:prstGeom>
          <a:noFill/>
          <a:ln w="9525">
            <a:noFill/>
            <a:miter lim="800000"/>
            <a:headEnd/>
            <a:tailEnd/>
          </a:ln>
        </p:spPr>
        <p:txBody>
          <a:bodyPr>
            <a:spAutoFit/>
          </a:bodyPr>
          <a:lstStyle/>
          <a:p>
            <a:pPr algn="ctr">
              <a:lnSpc>
                <a:spcPct val="50000"/>
              </a:lnSpc>
              <a:spcBef>
                <a:spcPts val="563"/>
              </a:spcBef>
            </a:pPr>
            <a:r>
              <a:rPr lang="en-GB" sz="900" b="1" dirty="0">
                <a:solidFill>
                  <a:srgbClr val="000000"/>
                </a:solidFill>
              </a:rPr>
              <a:t>Asia M</a:t>
            </a:r>
            <a:r>
              <a:rPr lang="en-GB" sz="900" b="1" dirty="0">
                <a:solidFill>
                  <a:srgbClr val="FF0000"/>
                </a:solidFill>
              </a:rPr>
              <a:t>o</a:t>
            </a:r>
            <a:r>
              <a:rPr lang="en-GB" sz="900" b="1" dirty="0">
                <a:solidFill>
                  <a:srgbClr val="000000"/>
                </a:solidFill>
              </a:rPr>
              <a:t>rtar Pte Ltd</a:t>
            </a:r>
          </a:p>
          <a:p>
            <a:pPr algn="ctr">
              <a:lnSpc>
                <a:spcPct val="50000"/>
              </a:lnSpc>
              <a:spcBef>
                <a:spcPts val="563"/>
              </a:spcBef>
            </a:pPr>
            <a:r>
              <a:rPr lang="en-GB" sz="900" dirty="0">
                <a:solidFill>
                  <a:srgbClr val="000000"/>
                </a:solidFill>
              </a:rPr>
              <a:t>19 </a:t>
            </a:r>
            <a:r>
              <a:rPr lang="en-GB" sz="900" dirty="0" err="1">
                <a:solidFill>
                  <a:srgbClr val="000000"/>
                </a:solidFill>
              </a:rPr>
              <a:t>Sungei</a:t>
            </a:r>
            <a:r>
              <a:rPr lang="en-GB" sz="900" dirty="0">
                <a:solidFill>
                  <a:srgbClr val="000000"/>
                </a:solidFill>
              </a:rPr>
              <a:t> </a:t>
            </a:r>
            <a:r>
              <a:rPr lang="en-GB" sz="900" dirty="0" err="1">
                <a:solidFill>
                  <a:srgbClr val="000000"/>
                </a:solidFill>
              </a:rPr>
              <a:t>Kadut</a:t>
            </a:r>
            <a:r>
              <a:rPr lang="en-GB" sz="900" dirty="0">
                <a:solidFill>
                  <a:srgbClr val="000000"/>
                </a:solidFill>
              </a:rPr>
              <a:t> Street 6 Singapore 728864 </a:t>
            </a:r>
          </a:p>
          <a:p>
            <a:pPr algn="ctr">
              <a:lnSpc>
                <a:spcPct val="50000"/>
              </a:lnSpc>
              <a:spcBef>
                <a:spcPts val="563"/>
              </a:spcBef>
            </a:pPr>
            <a:r>
              <a:rPr lang="en-GB" sz="900" dirty="0">
                <a:solidFill>
                  <a:srgbClr val="000000"/>
                </a:solidFill>
              </a:rPr>
              <a:t>Tel: +65 6269 5575   Fax: +65 6269 5595    Email: info@asiamortar.com    Website: www.asiamortar.com</a:t>
            </a:r>
          </a:p>
        </p:txBody>
      </p:sp>
      <p:sp>
        <p:nvSpPr>
          <p:cNvPr id="3099" name="Rectangle 3"/>
          <p:cNvSpPr>
            <a:spLocks noChangeArrowheads="1"/>
          </p:cNvSpPr>
          <p:nvPr/>
        </p:nvSpPr>
        <p:spPr bwMode="auto">
          <a:xfrm>
            <a:off x="260350" y="9382125"/>
            <a:ext cx="6121400" cy="523875"/>
          </a:xfrm>
          <a:prstGeom prst="rect">
            <a:avLst/>
          </a:prstGeom>
          <a:noFill/>
          <a:ln w="9525">
            <a:noFill/>
            <a:miter lim="800000"/>
            <a:headEnd/>
            <a:tailEnd/>
          </a:ln>
        </p:spPr>
        <p:txBody>
          <a:bodyPr>
            <a:spAutoFit/>
          </a:bodyPr>
          <a:lstStyle/>
          <a:p>
            <a:pPr algn="just">
              <a:lnSpc>
                <a:spcPct val="100000"/>
              </a:lnSpc>
              <a:spcBef>
                <a:spcPts val="438"/>
              </a:spcBef>
            </a:pPr>
            <a:r>
              <a:rPr lang="en-GB" sz="700">
                <a:solidFill>
                  <a:srgbClr val="000000"/>
                </a:solidFill>
              </a:rPr>
              <a:t>This information in this catalogue is provided to the best of our knowledge from results gathered both internal and external credited laboratories. However, we have no control over site applications, site conditions and workmanship of the applicator. We therefore will not accept any liability, either directly or indirectly arising from the misuse of these products or when the product is used not in accordance with any advice, specification, and recommendation of information given by us, The user is responsible for checking the suitability of these products for its intended use.</a:t>
            </a:r>
          </a:p>
        </p:txBody>
      </p:sp>
      <p:sp>
        <p:nvSpPr>
          <p:cNvPr id="3100" name="Line 3"/>
          <p:cNvSpPr>
            <a:spLocks noChangeShapeType="1"/>
          </p:cNvSpPr>
          <p:nvPr/>
        </p:nvSpPr>
        <p:spPr bwMode="auto">
          <a:xfrm>
            <a:off x="366713" y="9391650"/>
            <a:ext cx="5886450" cy="4763"/>
          </a:xfrm>
          <a:prstGeom prst="line">
            <a:avLst/>
          </a:prstGeom>
          <a:noFill/>
          <a:ln w="19080">
            <a:solidFill>
              <a:srgbClr val="000000"/>
            </a:solidFill>
            <a:miter lim="800000"/>
            <a:headEnd/>
            <a:tailEnd/>
          </a:ln>
        </p:spPr>
        <p:txBody>
          <a:bodyPr/>
          <a:lstStyle/>
          <a:p>
            <a:endParaRPr lang="en-US"/>
          </a:p>
        </p:txBody>
      </p:sp>
      <p:sp>
        <p:nvSpPr>
          <p:cNvPr id="2" name="TextBox 1"/>
          <p:cNvSpPr txBox="1"/>
          <p:nvPr/>
        </p:nvSpPr>
        <p:spPr>
          <a:xfrm>
            <a:off x="389857" y="777875"/>
            <a:ext cx="2966614" cy="1477328"/>
          </a:xfrm>
          <a:prstGeom prst="rect">
            <a:avLst/>
          </a:prstGeom>
          <a:noFill/>
        </p:spPr>
        <p:txBody>
          <a:bodyPr wrap="square" rtlCol="0">
            <a:spAutoFit/>
          </a:bodyPr>
          <a:lstStyle/>
          <a:p>
            <a:pPr>
              <a:lnSpc>
                <a:spcPct val="100000"/>
              </a:lnSpc>
            </a:pPr>
            <a:r>
              <a:rPr lang="en-SG" sz="1000" dirty="0" smtClean="0">
                <a:solidFill>
                  <a:schemeClr val="tx1"/>
                </a:solidFill>
              </a:rPr>
              <a:t>For placements of more than 20mm, each subsequent layer should only be laid before the previous layer completely cures and hardens (3 hours norm). Use a spiked roller over the freshly applied material to release any en-trapped air which may be present after mixing and placing. </a:t>
            </a:r>
            <a:r>
              <a:rPr lang="en-SG" sz="1000" b="1" dirty="0" smtClean="0">
                <a:solidFill>
                  <a:schemeClr val="tx1"/>
                </a:solidFill>
              </a:rPr>
              <a:t>Clinker Free ECO Floor Topping </a:t>
            </a:r>
            <a:r>
              <a:rPr lang="en-SG" sz="1000" dirty="0" smtClean="0">
                <a:solidFill>
                  <a:schemeClr val="tx1"/>
                </a:solidFill>
              </a:rPr>
              <a:t>should be protected against direct sunlight and drying winds after placing during the first 3 hours of curing.</a:t>
            </a:r>
            <a:endParaRPr lang="en-SG" sz="1000" dirty="0">
              <a:solidFill>
                <a:schemeClr val="tx1"/>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1952397899"/>
              </p:ext>
            </p:extLst>
          </p:nvPr>
        </p:nvGraphicFramePr>
        <p:xfrm>
          <a:off x="476672" y="2505522"/>
          <a:ext cx="2785740" cy="3378200"/>
        </p:xfrm>
        <a:graphic>
          <a:graphicData uri="http://schemas.openxmlformats.org/drawingml/2006/table">
            <a:tbl>
              <a:tblPr firstRow="1" bandRow="1">
                <a:tableStyleId>{073A0DAA-6AF3-43AB-8588-CEC1D06C72B9}</a:tableStyleId>
              </a:tblPr>
              <a:tblGrid>
                <a:gridCol w="1372079"/>
                <a:gridCol w="1413661"/>
              </a:tblGrid>
              <a:tr h="370840">
                <a:tc gridSpan="2">
                  <a:txBody>
                    <a:bodyPr/>
                    <a:lstStyle/>
                    <a:p>
                      <a:pPr algn="l"/>
                      <a:r>
                        <a:rPr lang="en-SG" sz="1100" dirty="0" smtClean="0"/>
                        <a:t>SPECIFICATION</a:t>
                      </a:r>
                      <a:endParaRPr lang="en-SG" sz="1100" dirty="0"/>
                    </a:p>
                  </a:txBody>
                  <a:tcPr anchor="ctr"/>
                </a:tc>
                <a:tc hMerge="1">
                  <a:txBody>
                    <a:bodyPr/>
                    <a:lstStyle/>
                    <a:p>
                      <a:endParaRPr lang="en-SG" dirty="0"/>
                    </a:p>
                  </a:txBody>
                  <a:tcPr/>
                </a:tc>
              </a:tr>
              <a:tr h="370840">
                <a:tc>
                  <a:txBody>
                    <a:bodyPr/>
                    <a:lstStyle/>
                    <a:p>
                      <a:pPr algn="l"/>
                      <a:r>
                        <a:rPr lang="en-SG" sz="1100" dirty="0" smtClean="0">
                          <a:solidFill>
                            <a:schemeClr val="tx1"/>
                          </a:solidFill>
                        </a:rPr>
                        <a:t>Water Powder Ratio</a:t>
                      </a:r>
                      <a:endParaRPr lang="en-SG" sz="1100" dirty="0">
                        <a:solidFill>
                          <a:schemeClr val="tx1"/>
                        </a:solidFill>
                      </a:endParaRPr>
                    </a:p>
                  </a:txBody>
                  <a:tcPr anchor="ctr"/>
                </a:tc>
                <a:tc>
                  <a:txBody>
                    <a:bodyPr/>
                    <a:lstStyle/>
                    <a:p>
                      <a:pPr algn="l"/>
                      <a:r>
                        <a:rPr lang="en-US" sz="1100" dirty="0" smtClean="0">
                          <a:solidFill>
                            <a:schemeClr val="tx1"/>
                          </a:solidFill>
                        </a:rPr>
                        <a:t>0.15</a:t>
                      </a:r>
                      <a:endParaRPr lang="en-SG" sz="1100" dirty="0">
                        <a:solidFill>
                          <a:schemeClr val="tx1"/>
                        </a:solidFill>
                      </a:endParaRPr>
                    </a:p>
                  </a:txBody>
                  <a:tcPr anchor="ctr"/>
                </a:tc>
              </a:tr>
              <a:tr h="370840">
                <a:tc>
                  <a:txBody>
                    <a:bodyPr/>
                    <a:lstStyle/>
                    <a:p>
                      <a:pPr algn="l"/>
                      <a:r>
                        <a:rPr lang="en-SG" sz="1100" dirty="0" smtClean="0">
                          <a:solidFill>
                            <a:schemeClr val="tx1"/>
                          </a:solidFill>
                        </a:rPr>
                        <a:t>Compressive Strength (ASTM C109)</a:t>
                      </a:r>
                    </a:p>
                  </a:txBody>
                  <a:tcPr anchor="ctr"/>
                </a:tc>
                <a:tc>
                  <a:txBody>
                    <a:bodyPr/>
                    <a:lstStyle/>
                    <a:p>
                      <a:pPr algn="l"/>
                      <a:r>
                        <a:rPr lang="en-US" sz="1100" dirty="0" smtClean="0">
                          <a:solidFill>
                            <a:schemeClr val="tx1"/>
                          </a:solidFill>
                        </a:rPr>
                        <a:t>&gt;35N/mm2</a:t>
                      </a:r>
                      <a:endParaRPr lang="en-SG" sz="1100" dirty="0">
                        <a:solidFill>
                          <a:schemeClr val="tx1"/>
                        </a:solidFill>
                      </a:endParaRPr>
                    </a:p>
                  </a:txBody>
                  <a:tcPr anchor="ctr"/>
                </a:tc>
              </a:tr>
              <a:tr h="370840">
                <a:tc>
                  <a:txBody>
                    <a:bodyPr/>
                    <a:lstStyle/>
                    <a:p>
                      <a:pPr algn="l"/>
                      <a:r>
                        <a:rPr lang="en-SG" sz="1100" dirty="0" smtClean="0">
                          <a:solidFill>
                            <a:schemeClr val="tx1"/>
                          </a:solidFill>
                        </a:rPr>
                        <a:t>Shear Adhesion Strength (ASTM C1059)</a:t>
                      </a:r>
                      <a:endParaRPr lang="en-SG" sz="1100" dirty="0">
                        <a:solidFill>
                          <a:schemeClr val="tx1"/>
                        </a:solidFill>
                      </a:endParaRPr>
                    </a:p>
                  </a:txBody>
                  <a:tcPr anchor="ctr"/>
                </a:tc>
                <a:tc>
                  <a:txBody>
                    <a:bodyPr/>
                    <a:lstStyle/>
                    <a:p>
                      <a:pPr algn="l"/>
                      <a:r>
                        <a:rPr lang="en-US" sz="1100" dirty="0" smtClean="0">
                          <a:solidFill>
                            <a:schemeClr val="tx1"/>
                          </a:solidFill>
                        </a:rPr>
                        <a:t>&gt;8.0N/mm2 at 28 days</a:t>
                      </a:r>
                      <a:endParaRPr lang="en-SG" sz="1100" dirty="0">
                        <a:solidFill>
                          <a:schemeClr val="tx1"/>
                        </a:solidFill>
                      </a:endParaRPr>
                    </a:p>
                  </a:txBody>
                  <a:tcPr anchor="ctr"/>
                </a:tc>
              </a:tr>
              <a:tr h="370840">
                <a:tc>
                  <a:txBody>
                    <a:bodyPr/>
                    <a:lstStyle/>
                    <a:p>
                      <a:pPr algn="l"/>
                      <a:r>
                        <a:rPr lang="en-SG" sz="1100" dirty="0" smtClean="0">
                          <a:solidFill>
                            <a:schemeClr val="tx1"/>
                          </a:solidFill>
                        </a:rPr>
                        <a:t>Tensile Bond Strength (ASTM C1059)</a:t>
                      </a:r>
                      <a:endParaRPr lang="en-SG" sz="1100" dirty="0">
                        <a:solidFill>
                          <a:schemeClr val="tx1"/>
                        </a:solidFill>
                      </a:endParaRPr>
                    </a:p>
                  </a:txBody>
                  <a:tcPr anchor="ctr"/>
                </a:tc>
                <a:tc>
                  <a:txBody>
                    <a:bodyPr/>
                    <a:lstStyle/>
                    <a:p>
                      <a:pPr algn="l"/>
                      <a:r>
                        <a:rPr lang="en-US" sz="1100" dirty="0" smtClean="0">
                          <a:solidFill>
                            <a:schemeClr val="tx1"/>
                          </a:solidFill>
                        </a:rPr>
                        <a:t>&gt;2.0N/mm2 at 28days</a:t>
                      </a:r>
                      <a:endParaRPr lang="en-SG" sz="1100" dirty="0">
                        <a:solidFill>
                          <a:schemeClr val="tx1"/>
                        </a:solidFill>
                      </a:endParaRPr>
                    </a:p>
                  </a:txBody>
                  <a:tcPr anchor="ctr"/>
                </a:tc>
              </a:tr>
              <a:tr h="370840">
                <a:tc>
                  <a:txBody>
                    <a:bodyPr/>
                    <a:lstStyle/>
                    <a:p>
                      <a:pPr algn="l"/>
                      <a:r>
                        <a:rPr lang="en-SG" sz="1100" dirty="0" smtClean="0">
                          <a:solidFill>
                            <a:schemeClr val="tx1"/>
                          </a:solidFill>
                        </a:rPr>
                        <a:t>Ready for Traffic</a:t>
                      </a:r>
                      <a:endParaRPr lang="en-SG" sz="1100" dirty="0">
                        <a:solidFill>
                          <a:schemeClr val="tx1"/>
                        </a:solidFill>
                      </a:endParaRPr>
                    </a:p>
                  </a:txBody>
                  <a:tcPr anchor="ctr"/>
                </a:tc>
                <a:tc>
                  <a:txBody>
                    <a:bodyPr/>
                    <a:lstStyle/>
                    <a:p>
                      <a:pPr algn="l"/>
                      <a:r>
                        <a:rPr lang="en-US" sz="1100" dirty="0" smtClean="0">
                          <a:solidFill>
                            <a:schemeClr val="tx1"/>
                          </a:solidFill>
                        </a:rPr>
                        <a:t>   24 hours</a:t>
                      </a:r>
                      <a:endParaRPr lang="en-SG" sz="1100" dirty="0">
                        <a:solidFill>
                          <a:schemeClr val="tx1"/>
                        </a:solidFill>
                      </a:endParaRPr>
                    </a:p>
                  </a:txBody>
                  <a:tcPr anchor="ctr"/>
                </a:tc>
              </a:tr>
              <a:tr h="370840">
                <a:tc>
                  <a:txBody>
                    <a:bodyPr/>
                    <a:lstStyle/>
                    <a:p>
                      <a:pPr algn="l"/>
                      <a:r>
                        <a:rPr lang="en-SG" sz="1100" dirty="0" smtClean="0">
                          <a:solidFill>
                            <a:schemeClr val="tx1"/>
                          </a:solidFill>
                        </a:rPr>
                        <a:t>Working Time (ASTM C191)</a:t>
                      </a:r>
                      <a:endParaRPr lang="en-SG" sz="1100" dirty="0">
                        <a:solidFill>
                          <a:schemeClr val="tx1"/>
                        </a:solidFill>
                      </a:endParaRPr>
                    </a:p>
                  </a:txBody>
                  <a:tcPr anchor="ctr"/>
                </a:tc>
                <a:tc>
                  <a:txBody>
                    <a:bodyPr/>
                    <a:lstStyle/>
                    <a:p>
                      <a:pPr algn="l"/>
                      <a:r>
                        <a:rPr lang="en-US" sz="1100" dirty="0" smtClean="0">
                          <a:solidFill>
                            <a:schemeClr val="tx1"/>
                          </a:solidFill>
                        </a:rPr>
                        <a:t>60 minutes</a:t>
                      </a:r>
                      <a:endParaRPr lang="en-SG" sz="1100" dirty="0">
                        <a:solidFill>
                          <a:schemeClr val="tx1"/>
                        </a:solidFill>
                      </a:endParaRPr>
                    </a:p>
                  </a:txBody>
                  <a:tcPr anchor="ctr"/>
                </a:tc>
              </a:tr>
            </a:tbl>
          </a:graphicData>
        </a:graphic>
      </p:graphicFrame>
    </p:spTree>
  </p:cSld>
  <p:clrMapOvr>
    <a:masterClrMapping/>
  </p:clrMapOvr>
  <p:transition spd="med"/>
  <p:timing>
    <p:tnLst>
      <p:par>
        <p:cTn id="1" dur="indefinite" restart="never" nodeType="tmRoot">
          <p:childTnLst>
            <p:seq concurrent="1" nextAc="seek">
              <p:cTn id="2" dur="indefinite" nodeType="mainSeq"/>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66000"/>
          </a:lnSpc>
          <a:spcBef>
            <a:spcPct val="0"/>
          </a:spcBef>
          <a:spcAft>
            <a:spcPct val="0"/>
          </a:spcAft>
          <a:buClr>
            <a:srgbClr val="000000"/>
          </a:buClr>
          <a:buSzPct val="100000"/>
          <a:buFont typeface="Arial" charset="0"/>
          <a:buNone/>
          <a:tabLst/>
          <a:defRPr kumimoji="0" lang="en-GB" sz="1800" b="0" i="0" u="none" strike="noStrike" cap="none" normalizeH="0" baseline="0" smtClean="0">
            <a:ln>
              <a:noFill/>
            </a:ln>
            <a:solidFill>
              <a:schemeClr val="bg1"/>
            </a:solidFill>
            <a:effectLst/>
            <a:latin typeface="Arial" charset="0"/>
            <a:cs typeface="Arial" charset="0"/>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57200" rtl="0" eaLnBrk="1" fontAlgn="base" latinLnBrk="0" hangingPunct="1">
          <a:lnSpc>
            <a:spcPct val="66000"/>
          </a:lnSpc>
          <a:spcBef>
            <a:spcPct val="0"/>
          </a:spcBef>
          <a:spcAft>
            <a:spcPct val="0"/>
          </a:spcAft>
          <a:buClr>
            <a:srgbClr val="000000"/>
          </a:buClr>
          <a:buSzPct val="100000"/>
          <a:buFont typeface="Arial" charset="0"/>
          <a:buNone/>
          <a:tabLst/>
          <a:defRPr kumimoji="0" lang="en-GB" sz="1800" b="0" i="0" u="none" strike="noStrike" cap="none" normalizeH="0" baseline="0" smtClean="0">
            <a:ln>
              <a:noFill/>
            </a:ln>
            <a:solidFill>
              <a:schemeClr val="bg1"/>
            </a:solidFill>
            <a:effectLst/>
            <a:latin typeface="Arial" charset="0"/>
            <a:cs typeface="Arial" charset="0"/>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1512</TotalTime>
  <Words>818</Words>
  <Application>Microsoft Office PowerPoint</Application>
  <PresentationFormat>Custom</PresentationFormat>
  <Paragraphs>100</Paragraphs>
  <Slides>2</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Times New Roman</vt:lpstr>
      <vt:lpstr>Wingdings</vt:lpstr>
      <vt:lpstr>Office Theme</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andrew</dc:creator>
  <cp:lastModifiedBy>Adrian Tan</cp:lastModifiedBy>
  <cp:revision>153</cp:revision>
  <cp:lastPrinted>2016-09-06T05:03:20Z</cp:lastPrinted>
  <dcterms:modified xsi:type="dcterms:W3CDTF">2016-09-08T03:22:36Z</dcterms:modified>
</cp:coreProperties>
</file>