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6858000" cy="9907588"/>
  <p:notesSz cx="7010400" cy="9296400"/>
  <p:defaultTextStyle>
    <a:defPPr>
      <a:defRPr lang="en-GB"/>
    </a:defPPr>
    <a:lvl1pPr algn="l" defTabSz="457200" rtl="0" fontAlgn="base">
      <a:lnSpc>
        <a:spcPct val="6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lnSpc>
        <a:spcPct val="6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lnSpc>
        <a:spcPct val="6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lnSpc>
        <a:spcPct val="6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lnSpc>
        <a:spcPct val="6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4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188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98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lIns="91216" tIns="45609" rIns="91216" bIns="45609" anchor="ctr"/>
          <a:lstStyle/>
          <a:p>
            <a:pPr>
              <a:defRPr/>
            </a:pPr>
            <a:endParaRPr lang="en-SG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216" tIns="45609" rIns="91216" bIns="45609" anchor="ctr"/>
          <a:lstStyle/>
          <a:p>
            <a:pPr>
              <a:defRPr/>
            </a:pPr>
            <a:endParaRPr lang="en-SG"/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216" tIns="45609" rIns="91216" bIns="45609" anchor="ctr"/>
          <a:lstStyle/>
          <a:p>
            <a:pPr>
              <a:defRPr/>
            </a:pPr>
            <a:endParaRPr lang="en-SG"/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2" y="1"/>
            <a:ext cx="7011986" cy="9297986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216" tIns="45609" rIns="91216" bIns="45609" anchor="ctr"/>
          <a:lstStyle/>
          <a:p>
            <a:pPr>
              <a:defRPr/>
            </a:pPr>
            <a:endParaRPr lang="en-SG"/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2" y="1"/>
            <a:ext cx="7011986" cy="9297986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216" tIns="45609" rIns="91216" bIns="45609" anchor="ctr"/>
          <a:lstStyle/>
          <a:p>
            <a:pPr>
              <a:defRPr/>
            </a:pPr>
            <a:endParaRPr lang="en-SG"/>
          </a:p>
        </p:txBody>
      </p:sp>
      <p:sp>
        <p:nvSpPr>
          <p:cNvPr id="41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155238" y="-11052175"/>
            <a:ext cx="8134350" cy="1175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00723" y="4416665"/>
            <a:ext cx="5599442" cy="4175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="" xmlns:p14="http://schemas.microsoft.com/office/powerpoint/2010/main" val="1077865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298754" y="707301"/>
            <a:ext cx="2412896" cy="348416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216" tIns="45609" rIns="91216" bIns="45609" anchor="ctr"/>
          <a:lstStyle/>
          <a:p>
            <a:endParaRPr lang="en-SG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/>
          </p:nvPr>
        </p:nvSpPr>
        <p:spPr>
          <a:xfrm>
            <a:off x="700724" y="4416664"/>
            <a:ext cx="5601027" cy="417878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1334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298754" y="707301"/>
            <a:ext cx="2412896" cy="348416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216" tIns="45609" rIns="91216" bIns="45609" anchor="ctr"/>
          <a:lstStyle/>
          <a:p>
            <a:endParaRPr lang="en-S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/>
          </p:nvPr>
        </p:nvSpPr>
        <p:spPr>
          <a:xfrm>
            <a:off x="700724" y="4416664"/>
            <a:ext cx="5601027" cy="417878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4585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8163"/>
            <a:ext cx="5829300" cy="212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4988"/>
            <a:ext cx="4800600" cy="2530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AE62-F1E0-4A9F-BF69-A8C304AFDF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542B3-B726-482F-A8A1-0957D46D66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65700" y="396875"/>
            <a:ext cx="1539875" cy="844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0400" cy="844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70C93-6092-44EC-AD9A-E5FAE9841D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C1A8A-DBB3-4D16-9330-CD08FDFDC8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85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D7BB8-E390-44F5-9190-296C8843B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5138" cy="652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0438" y="2311400"/>
            <a:ext cx="3005137" cy="652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E6025-7270-47A3-BF69-6E43D2BEC3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8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8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582A6-8397-4D1E-8B5D-35813CBE1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E0003-834F-438C-934C-A99132F150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AAD5C-B066-48C7-891C-92B84D4D37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6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70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C4497-C5BB-4F21-A079-621303CC57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5788"/>
            <a:ext cx="4114800" cy="8175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36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3CF0-590A-4408-8A37-B3EAF4D9E1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62675" cy="164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62675" cy="652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42900" y="9020175"/>
            <a:ext cx="1590675" cy="67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343150" y="9020175"/>
            <a:ext cx="2162175" cy="67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9020175"/>
            <a:ext cx="1590675" cy="67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D7675DE-313F-453F-BD00-84FEF4EEF8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457200" algn="ctr" defTabSz="457200" rtl="0" fontAlgn="base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914400" algn="ctr" defTabSz="457200" rtl="0" fontAlgn="base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1371600" algn="ctr" defTabSz="457200" rtl="0" fontAlgn="base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1828800" algn="ctr" defTabSz="457200" rtl="0" fontAlgn="base">
        <a:lnSpc>
          <a:spcPct val="6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33375" indent="-333375" algn="l" defTabSz="457200" rtl="0" eaLnBrk="0" fontAlgn="base" hangingPunct="0">
        <a:lnSpc>
          <a:spcPct val="66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3425" indent="-276225" algn="l" defTabSz="457200" rtl="0" eaLnBrk="0" fontAlgn="base" hangingPunct="0">
        <a:lnSpc>
          <a:spcPct val="66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6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6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260648" y="2518696"/>
            <a:ext cx="2952328" cy="64556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09538" indent="-109538" eaLnBrk="0" hangingPunct="0"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109538" algn="l"/>
                <a:tab pos="566738" algn="l"/>
                <a:tab pos="1023938" algn="l"/>
                <a:tab pos="1481138" algn="l"/>
                <a:tab pos="1938338" algn="l"/>
                <a:tab pos="2395538" algn="l"/>
                <a:tab pos="2852738" algn="l"/>
                <a:tab pos="3309938" algn="l"/>
                <a:tab pos="3767138" algn="l"/>
                <a:tab pos="4224338" algn="l"/>
                <a:tab pos="4681538" algn="l"/>
                <a:tab pos="5138738" algn="l"/>
                <a:tab pos="5595938" algn="l"/>
                <a:tab pos="6053138" algn="l"/>
                <a:tab pos="6510338" algn="l"/>
                <a:tab pos="6967538" algn="l"/>
                <a:tab pos="7424738" algn="l"/>
                <a:tab pos="7881938" algn="l"/>
                <a:tab pos="8339138" algn="l"/>
                <a:tab pos="8796338" algn="l"/>
                <a:tab pos="92535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GB" sz="1000" b="1" dirty="0">
                <a:solidFill>
                  <a:srgbClr val="000000"/>
                </a:solidFill>
              </a:rPr>
              <a:t>MÔ TẢ SẢN PHẨM</a:t>
            </a:r>
          </a:p>
          <a:p>
            <a:pPr>
              <a:lnSpc>
                <a:spcPct val="100000"/>
              </a:lnSpc>
              <a:buFont typeface="Times New Roman" pitchFamily="16" charset="0"/>
              <a:buNone/>
              <a:defRPr/>
            </a:pPr>
            <a:endParaRPr lang="en-GB" sz="10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GB" sz="1400" b="1" dirty="0" smtClean="0">
                <a:solidFill>
                  <a:srgbClr val="000000"/>
                </a:solidFill>
              </a:rPr>
              <a:t>  am</a:t>
            </a:r>
            <a:r>
              <a:rPr lang="en-GB" sz="1000" b="1" dirty="0" smtClean="0">
                <a:solidFill>
                  <a:srgbClr val="000000"/>
                </a:solidFill>
              </a:rPr>
              <a:t> </a:t>
            </a:r>
            <a:r>
              <a:rPr lang="en-GB" sz="1000" dirty="0">
                <a:solidFill>
                  <a:srgbClr val="000000"/>
                </a:solidFill>
              </a:rPr>
              <a:t>EPXIBOND 203 </a:t>
            </a:r>
            <a:r>
              <a:rPr lang="en-GB" sz="1000" dirty="0" err="1">
                <a:solidFill>
                  <a:srgbClr val="000000"/>
                </a:solidFill>
              </a:rPr>
              <a:t>là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sản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phẩm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vữa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lỏng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nhựa</a:t>
            </a:r>
            <a:r>
              <a:rPr lang="en-GB" sz="1000" dirty="0">
                <a:solidFill>
                  <a:srgbClr val="000000"/>
                </a:solidFill>
              </a:rPr>
              <a:t> Epoxy 2 </a:t>
            </a:r>
            <a:r>
              <a:rPr lang="en-GB" sz="1000" dirty="0" err="1">
                <a:solidFill>
                  <a:srgbClr val="000000"/>
                </a:solidFill>
              </a:rPr>
              <a:t>thành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phần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có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tính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kháng</a:t>
            </a:r>
            <a:r>
              <a:rPr lang="en-GB" sz="1000" dirty="0">
                <a:solidFill>
                  <a:srgbClr val="000000"/>
                </a:solidFill>
              </a:rPr>
              <a:t> a </a:t>
            </a:r>
            <a:r>
              <a:rPr lang="en-GB" sz="1000" dirty="0" err="1">
                <a:solidFill>
                  <a:srgbClr val="000000"/>
                </a:solidFill>
              </a:rPr>
              <a:t>xít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và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hóa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chất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cao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nên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được</a:t>
            </a:r>
            <a:r>
              <a:rPr lang="en-US" sz="1000" dirty="0">
                <a:solidFill>
                  <a:srgbClr val="000000"/>
                </a:solidFill>
              </a:rPr>
              <a:t>  </a:t>
            </a:r>
            <a:r>
              <a:rPr lang="en-GB" sz="1000" dirty="0" err="1">
                <a:solidFill>
                  <a:srgbClr val="000000"/>
                </a:solidFill>
              </a:rPr>
              <a:t>sự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dụng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cho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các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mục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đích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kết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trám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bít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khe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mạch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của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chịu</a:t>
            </a:r>
            <a:r>
              <a:rPr lang="en-US" sz="1000" dirty="0">
                <a:solidFill>
                  <a:srgbClr val="000000"/>
                </a:solidFill>
              </a:rPr>
              <a:t> acid </a:t>
            </a:r>
            <a:r>
              <a:rPr lang="en-US" sz="1000" dirty="0" err="1">
                <a:solidFill>
                  <a:srgbClr val="000000"/>
                </a:solidFill>
              </a:rPr>
              <a:t>hoặc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dùng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sửa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chữa,trám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bít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vết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nứt</a:t>
            </a:r>
            <a:r>
              <a:rPr lang="en-US" sz="1000" dirty="0">
                <a:solidFill>
                  <a:srgbClr val="000000"/>
                </a:solidFill>
              </a:rPr>
              <a:t>. </a:t>
            </a:r>
            <a:r>
              <a:rPr lang="en-US" sz="1000" dirty="0" err="1">
                <a:solidFill>
                  <a:srgbClr val="000000"/>
                </a:solidFill>
              </a:rPr>
              <a:t>Sản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phẩm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có</a:t>
            </a:r>
            <a:r>
              <a:rPr lang="en-US" sz="1000" dirty="0">
                <a:solidFill>
                  <a:srgbClr val="000000"/>
                </a:solidFill>
              </a:rPr>
              <a:t> 2 </a:t>
            </a:r>
            <a:r>
              <a:rPr lang="en-US" sz="1000" dirty="0" err="1">
                <a:solidFill>
                  <a:srgbClr val="000000"/>
                </a:solidFill>
              </a:rPr>
              <a:t>màu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xám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trắng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00000"/>
              </a:lnSpc>
              <a:defRPr/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None/>
              <a:defRPr/>
            </a:pPr>
            <a:r>
              <a:rPr lang="en-GB" sz="1000" dirty="0">
                <a:solidFill>
                  <a:srgbClr val="000000"/>
                </a:solidFill>
              </a:rPr>
              <a:t>CÁC ỨNG DỤNG</a:t>
            </a:r>
          </a:p>
          <a:p>
            <a:pPr>
              <a:lnSpc>
                <a:spcPct val="150000"/>
              </a:lnSpc>
              <a:buSzPct val="45000"/>
              <a:defRPr/>
            </a:pPr>
            <a:r>
              <a:rPr lang="en-GB" sz="1400" b="1" dirty="0" smtClean="0">
                <a:solidFill>
                  <a:srgbClr val="000000"/>
                </a:solidFill>
              </a:rPr>
              <a:t>  am</a:t>
            </a:r>
            <a:r>
              <a:rPr lang="en-GB" sz="1000" dirty="0" smtClean="0">
                <a:solidFill>
                  <a:srgbClr val="000000"/>
                </a:solidFill>
              </a:rPr>
              <a:t> </a:t>
            </a:r>
            <a:r>
              <a:rPr lang="en-GB" sz="1000" dirty="0">
                <a:solidFill>
                  <a:srgbClr val="000000"/>
                </a:solidFill>
              </a:rPr>
              <a:t>EPOXIBOND 203 </a:t>
            </a:r>
            <a:r>
              <a:rPr lang="vi-VN" sz="1000" dirty="0">
                <a:solidFill>
                  <a:srgbClr val="000000"/>
                </a:solidFill>
              </a:rPr>
              <a:t>được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dùng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dán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trám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bít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mạch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hoặc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phủ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kín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khe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vết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nức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bê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tông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</a:rPr>
              <a:t>am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000" dirty="0">
                <a:solidFill>
                  <a:srgbClr val="000000"/>
                </a:solidFill>
              </a:rPr>
              <a:t>EPOXOBOND 203 </a:t>
            </a:r>
            <a:r>
              <a:rPr lang="en-US" sz="1000" dirty="0" err="1">
                <a:solidFill>
                  <a:srgbClr val="000000"/>
                </a:solidFill>
              </a:rPr>
              <a:t>có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dùng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kết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vật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liệu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xây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dựng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gốc</a:t>
            </a:r>
            <a:r>
              <a:rPr lang="en-US" sz="1000" dirty="0">
                <a:solidFill>
                  <a:srgbClr val="000000"/>
                </a:solidFill>
              </a:rPr>
              <a:t> xi m</a:t>
            </a:r>
            <a:r>
              <a:rPr lang="vi-VN" sz="1000" dirty="0">
                <a:solidFill>
                  <a:srgbClr val="000000"/>
                </a:solidFill>
              </a:rPr>
              <a:t>ăng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với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nhau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kết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tốt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các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bề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mặt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thép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kim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loại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SzPct val="45000"/>
              <a:defRPr/>
            </a:pPr>
            <a:r>
              <a:rPr lang="en-GB" sz="1000" b="1" dirty="0">
                <a:solidFill>
                  <a:srgbClr val="000000"/>
                </a:solidFill>
              </a:rPr>
              <a:t>CÁC </a:t>
            </a:r>
            <a:r>
              <a:rPr lang="vi-VN" sz="1000" b="1" dirty="0">
                <a:solidFill>
                  <a:srgbClr val="000000"/>
                </a:solidFill>
              </a:rPr>
              <a:t>Ư</a:t>
            </a:r>
            <a:r>
              <a:rPr lang="en-US" sz="1000" b="1" dirty="0">
                <a:solidFill>
                  <a:srgbClr val="000000"/>
                </a:solidFill>
              </a:rPr>
              <a:t>U ĐIỂM</a:t>
            </a:r>
            <a:endParaRPr lang="en-GB" sz="1000" b="1" dirty="0">
              <a:solidFill>
                <a:srgbClr val="000000"/>
              </a:solidFill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1000" dirty="0" err="1">
                <a:solidFill>
                  <a:srgbClr val="000000"/>
                </a:solidFill>
              </a:rPr>
              <a:t>Dễ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dàng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thi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công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và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hoàn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thiện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nhanh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chống</a:t>
            </a:r>
            <a:r>
              <a:rPr lang="en-GB" sz="1000" dirty="0">
                <a:solidFill>
                  <a:srgbClr val="000000"/>
                </a:solidFill>
              </a:rPr>
              <a:t>, </a:t>
            </a:r>
            <a:r>
              <a:rPr lang="en-GB" sz="1000" dirty="0" err="1">
                <a:solidFill>
                  <a:srgbClr val="000000"/>
                </a:solidFill>
              </a:rPr>
              <a:t>mau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khô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đưa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vào</a:t>
            </a:r>
            <a:r>
              <a:rPr lang="en-US" sz="1000" dirty="0">
                <a:solidFill>
                  <a:srgbClr val="000000"/>
                </a:solidFill>
              </a:rPr>
              <a:t> s</a:t>
            </a:r>
            <a:r>
              <a:rPr lang="vi-VN" sz="1000" dirty="0">
                <a:solidFill>
                  <a:srgbClr val="000000"/>
                </a:solidFill>
              </a:rPr>
              <a:t>ử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dụng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000000"/>
                </a:solidFill>
              </a:rPr>
              <a:t>Dễ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dàng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vệ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sinh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lau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chùi</a:t>
            </a:r>
            <a:r>
              <a:rPr lang="en-US" sz="1000" dirty="0">
                <a:solidFill>
                  <a:srgbClr val="000000"/>
                </a:solidFill>
              </a:rPr>
              <a:t> v</a:t>
            </a:r>
            <a:r>
              <a:rPr lang="vi-VN" sz="1000" dirty="0">
                <a:solidFill>
                  <a:srgbClr val="000000"/>
                </a:solidFill>
              </a:rPr>
              <a:t>ới</a:t>
            </a:r>
            <a:r>
              <a:rPr lang="en-US" sz="1000" dirty="0">
                <a:solidFill>
                  <a:srgbClr val="000000"/>
                </a:solidFill>
              </a:rPr>
              <a:t> n</a:t>
            </a:r>
            <a:r>
              <a:rPr lang="vi-VN" sz="1000" dirty="0">
                <a:solidFill>
                  <a:srgbClr val="000000"/>
                </a:solidFill>
              </a:rPr>
              <a:t>ước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khi</a:t>
            </a:r>
            <a:r>
              <a:rPr lang="en-US" sz="1000" dirty="0">
                <a:solidFill>
                  <a:srgbClr val="000000"/>
                </a:solidFill>
              </a:rPr>
              <a:t> v</a:t>
            </a:r>
            <a:r>
              <a:rPr lang="vi-VN" sz="1000" dirty="0">
                <a:solidFill>
                  <a:srgbClr val="000000"/>
                </a:solidFill>
              </a:rPr>
              <a:t>ừa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xong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</a:t>
            </a:r>
            <a:r>
              <a:rPr lang="vi-VN" sz="1000" dirty="0">
                <a:solidFill>
                  <a:srgbClr val="000000"/>
                </a:solidFill>
              </a:rPr>
              <a:t>ước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kết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000000"/>
                </a:solidFill>
              </a:rPr>
              <a:t>Th</a:t>
            </a:r>
            <a:r>
              <a:rPr lang="vi-VN" sz="1000" dirty="0">
                <a:solidFill>
                  <a:srgbClr val="000000"/>
                </a:solidFill>
              </a:rPr>
              <a:t>ời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gian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sau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trộn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linh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động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kéo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dài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phép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chỉnh</a:t>
            </a:r>
            <a:r>
              <a:rPr lang="en-US" sz="1000" dirty="0">
                <a:solidFill>
                  <a:srgbClr val="000000"/>
                </a:solidFill>
              </a:rPr>
              <a:t> s</a:t>
            </a:r>
            <a:r>
              <a:rPr lang="vi-VN" sz="1000" dirty="0">
                <a:solidFill>
                  <a:srgbClr val="000000"/>
                </a:solidFill>
              </a:rPr>
              <a:t>ửa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000000"/>
                </a:solidFill>
              </a:rPr>
              <a:t>Chống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thấm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ng</a:t>
            </a:r>
            <a:r>
              <a:rPr lang="vi-VN" sz="1000" dirty="0">
                <a:solidFill>
                  <a:srgbClr val="000000"/>
                </a:solidFill>
              </a:rPr>
              <a:t>ă</a:t>
            </a:r>
            <a:r>
              <a:rPr lang="en-US" sz="1000" dirty="0">
                <a:solidFill>
                  <a:srgbClr val="000000"/>
                </a:solidFill>
              </a:rPr>
              <a:t>n </a:t>
            </a:r>
            <a:r>
              <a:rPr lang="en-US" sz="1000" dirty="0" err="1">
                <a:solidFill>
                  <a:srgbClr val="000000"/>
                </a:solidFill>
              </a:rPr>
              <a:t>cản</a:t>
            </a:r>
            <a:r>
              <a:rPr lang="en-US" sz="1000" dirty="0">
                <a:solidFill>
                  <a:srgbClr val="000000"/>
                </a:solidFill>
              </a:rPr>
              <a:t> n</a:t>
            </a:r>
            <a:r>
              <a:rPr lang="vi-VN" sz="1000" dirty="0">
                <a:solidFill>
                  <a:srgbClr val="000000"/>
                </a:solidFill>
              </a:rPr>
              <a:t>ước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bị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xâm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</a:t>
            </a:r>
            <a:r>
              <a:rPr lang="vi-VN" sz="1000" dirty="0">
                <a:solidFill>
                  <a:srgbClr val="000000"/>
                </a:solidFill>
              </a:rPr>
              <a:t>ực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đã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khô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000000"/>
                </a:solidFill>
              </a:rPr>
              <a:t>Kháng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chịu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hóa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chất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tốt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đối</a:t>
            </a:r>
            <a:r>
              <a:rPr lang="en-US" sz="1000" dirty="0">
                <a:solidFill>
                  <a:srgbClr val="000000"/>
                </a:solidFill>
              </a:rPr>
              <a:t> v</a:t>
            </a:r>
            <a:r>
              <a:rPr lang="vi-VN" sz="1000" dirty="0">
                <a:solidFill>
                  <a:srgbClr val="000000"/>
                </a:solidFill>
              </a:rPr>
              <a:t>ới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các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loại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hóa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chất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1000" dirty="0">
                <a:solidFill>
                  <a:srgbClr val="000000"/>
                </a:solidFill>
              </a:rPr>
              <a:t>L</a:t>
            </a:r>
            <a:r>
              <a:rPr lang="vi-VN" sz="1000" dirty="0">
                <a:solidFill>
                  <a:srgbClr val="000000"/>
                </a:solidFill>
              </a:rPr>
              <a:t>ực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liên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kết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bám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tốt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các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bề</a:t>
            </a:r>
            <a:r>
              <a:rPr lang="en-US" sz="1000" dirty="0">
                <a:solidFill>
                  <a:srgbClr val="000000"/>
                </a:solidFill>
              </a:rPr>
              <a:t> m</a:t>
            </a:r>
            <a:r>
              <a:rPr lang="vi-VN" sz="1000" dirty="0">
                <a:solidFill>
                  <a:srgbClr val="000000"/>
                </a:solidFill>
              </a:rPr>
              <a:t>ặt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kim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loại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dirty="0" err="1">
                <a:solidFill>
                  <a:srgbClr val="000000"/>
                </a:solidFill>
              </a:rPr>
              <a:t>bê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gốm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n-GB" sz="900" dirty="0">
              <a:solidFill>
                <a:srgbClr val="000000"/>
              </a:solidFill>
            </a:endParaRPr>
          </a:p>
          <a:p>
            <a:pPr marL="0" indent="0" eaLnBrk="1">
              <a:lnSpc>
                <a:spcPct val="100000"/>
              </a:lnSpc>
              <a:buSzPct val="45000"/>
              <a:defRPr/>
            </a:pPr>
            <a:endParaRPr lang="en-GB" sz="10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buSzPct val="45000"/>
              <a:buFont typeface="Wingdings" charset="2"/>
              <a:buNone/>
              <a:defRPr/>
            </a:pPr>
            <a:endParaRPr lang="en-GB" sz="1000" b="1" dirty="0">
              <a:solidFill>
                <a:srgbClr val="000000"/>
              </a:solidFill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472440" y="1784668"/>
            <a:ext cx="5886450" cy="533400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/>
              <a:t>am</a:t>
            </a:r>
            <a:r>
              <a:rPr lang="en-GB" b="1" dirty="0"/>
              <a:t> EPOXIBOND 203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52" name="Text Box 5"/>
              <p:cNvSpPr txBox="1">
                <a:spLocks noChangeArrowheads="1"/>
              </p:cNvSpPr>
              <p:nvPr/>
            </p:nvSpPr>
            <p:spPr bwMode="auto">
              <a:xfrm>
                <a:off x="3342174" y="2439194"/>
                <a:ext cx="3024336" cy="691401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square" lIns="90000" tIns="46800" rIns="90000" bIns="46800">
                <a:spAutoFit/>
              </a:bodyPr>
              <a:lstStyle/>
              <a:p>
                <a:pPr algn="just" eaLnBrk="1" hangingPunct="1">
                  <a:lnSpc>
                    <a:spcPct val="100000"/>
                  </a:lnSpc>
                  <a:buSzPct val="45000"/>
                  <a:buFont typeface="Wingdings" pitchFamily="2" charset="2"/>
                  <a:buNone/>
                </a:pPr>
                <a:r>
                  <a:rPr lang="en-GB" sz="1000" b="1" dirty="0" smtClean="0">
                    <a:solidFill>
                      <a:srgbClr val="000000"/>
                    </a:solidFill>
                    <a:latin typeface="VNI-Helve" pitchFamily="2" charset="0"/>
                  </a:rPr>
                  <a:t>PHÖÔNG PHAÙP THI COÂNG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endParaRPr lang="en-US" sz="1000" b="1" dirty="0">
                  <a:solidFill>
                    <a:schemeClr val="tx1"/>
                  </a:solidFill>
                  <a:cs typeface="Calibri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Chuẩn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bị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mặt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bằng</a:t>
                </a:r>
                <a:endParaRPr lang="en-US" sz="1000" b="1" dirty="0">
                  <a:solidFill>
                    <a:schemeClr val="tx1"/>
                  </a:solidFill>
                  <a:cs typeface="Calibri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Đảm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bảo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bề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mặt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phải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sạch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bụi,dầu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mỡ,vật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liệu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rời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,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sự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dụng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các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loại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hóa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chất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tẩy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dầu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mỡ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rửa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sạch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sau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đó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nhiều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lần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với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n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Nên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xử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phun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cát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làm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sạch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theo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tiêu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chuẩn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SA 2 </a:t>
                </a:r>
                <a:r>
                  <a:rPr lang="en-US" sz="1000" dirty="0" smtClean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00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en-US" sz="1000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000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2    </m:t>
                        </m:r>
                      </m:den>
                    </m:f>
                  </m:oMath>
                </a14:m>
                <a:r>
                  <a:rPr lang="en-US" sz="1000" dirty="0" err="1" smtClean="0">
                    <a:solidFill>
                      <a:schemeClr val="tx1"/>
                    </a:solidFill>
                    <a:cs typeface="Calibri" pitchFamily="34" charset="0"/>
                  </a:rPr>
                  <a:t>cho</a:t>
                </a:r>
                <a:r>
                  <a:rPr lang="en-US" sz="1000" dirty="0" smtClean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các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bề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mặt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kim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loại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ngay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lớp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kết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dính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lên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ngay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sau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đó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tron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vòng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3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giờ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sau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Cách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trộn</a:t>
                </a:r>
                <a:endParaRPr lang="en-US" sz="1000" b="1" dirty="0">
                  <a:solidFill>
                    <a:schemeClr val="tx1"/>
                  </a:solidFill>
                  <a:cs typeface="Calibri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Trộn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đều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thành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phần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cứng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để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hạn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chế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tình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trạng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phân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tầng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trong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luc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đóng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gói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thành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phần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nhựa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trộn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đến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đồng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nhất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có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vệt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màu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Thi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công</a:t>
                </a:r>
                <a:endParaRPr lang="en-US" sz="1000" b="1" dirty="0">
                  <a:solidFill>
                    <a:schemeClr val="tx1"/>
                  </a:solidFill>
                  <a:cs typeface="Calibri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Dùng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bàn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r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ăng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c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hay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dụng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cụ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t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ương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tự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trãi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đều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vật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liều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đã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trộn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lên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bề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mặt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Lắp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đặt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gạch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hoặc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hoàn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thiện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bề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mặt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sản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phẩm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trong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thời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gian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mở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phép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của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sản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phẩm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Vệ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sinh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khi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hoàn</a:t>
                </a: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b="1" dirty="0" err="1">
                    <a:solidFill>
                      <a:schemeClr val="tx1"/>
                    </a:solidFill>
                    <a:cs typeface="Calibri" pitchFamily="34" charset="0"/>
                  </a:rPr>
                  <a:t>thiện</a:t>
                </a:r>
                <a:endParaRPr lang="en-US" sz="1000" b="1" dirty="0">
                  <a:solidFill>
                    <a:schemeClr val="tx1"/>
                  </a:solidFill>
                  <a:cs typeface="Calibri" pitchFamily="34" charset="0"/>
                </a:endParaRP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Dùng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vải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ẩm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hay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tấm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xốp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hút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n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làm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sạch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vật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liệu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d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thừa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bám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trên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dụng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cụ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cứng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Dùng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dung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môi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xylene,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hóa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chất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thích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hợp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hay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các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biện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pháp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c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ơ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học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để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vệ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sinh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phần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vật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liệu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đã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khô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b="1" dirty="0">
                    <a:solidFill>
                      <a:schemeClr val="tx1"/>
                    </a:solidFill>
                    <a:cs typeface="Calibri" pitchFamily="34" charset="0"/>
                  </a:rPr>
                  <a:t>BẢO QUẢN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Bảo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quản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vật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liệu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trong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điều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kiện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khô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ráo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và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không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tiếp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xúc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với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n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ước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.</a:t>
                </a:r>
              </a:p>
              <a:p>
                <a:pPr eaLnBrk="1" hangingPunct="1">
                  <a:lnSpc>
                    <a:spcPct val="150000"/>
                  </a:lnSpc>
                  <a:buClrTx/>
                  <a:buSzTx/>
                  <a:buFontTx/>
                  <a:buNone/>
                </a:pP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Hiện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t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ượng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kết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tủa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 smtClean="0">
                    <a:solidFill>
                      <a:schemeClr val="tx1"/>
                    </a:solidFill>
                    <a:cs typeface="Calibri" pitchFamily="34" charset="0"/>
                  </a:rPr>
                  <a:t>có</a:t>
                </a:r>
                <a:r>
                  <a:rPr lang="en-US" sz="1000" dirty="0" smtClean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 smtClean="0">
                    <a:solidFill>
                      <a:schemeClr val="tx1"/>
                    </a:solidFill>
                    <a:cs typeface="Calibri" pitchFamily="34" charset="0"/>
                  </a:rPr>
                  <a:t>thể</a:t>
                </a:r>
                <a:r>
                  <a:rPr lang="en-US" sz="1000" dirty="0" smtClean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xảy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ra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nếu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bảo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quản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ở </a:t>
                </a:r>
                <a:r>
                  <a:rPr lang="en-US" sz="1000" dirty="0" err="1">
                    <a:solidFill>
                      <a:schemeClr val="tx1"/>
                    </a:solidFill>
                    <a:cs typeface="Calibri" pitchFamily="34" charset="0"/>
                  </a:rPr>
                  <a:t>nhiệt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độ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> d</a:t>
                </a:r>
                <a:r>
                  <a:rPr lang="vi-VN" sz="1000" dirty="0">
                    <a:solidFill>
                      <a:schemeClr val="tx1"/>
                    </a:solidFill>
                    <a:cs typeface="Calibri" pitchFamily="34" charset="0"/>
                  </a:rPr>
                  <a:t>ưới</a:t>
                </a:r>
                <a:r>
                  <a:rPr lang="en-US" sz="1000" dirty="0">
                    <a:solidFill>
                      <a:schemeClr val="tx1"/>
                    </a:solidFill>
                    <a:cs typeface="Calibri" pitchFamily="34" charset="0"/>
                  </a:rPr>
                  <a:t/>
                </a:r>
                <a:r>
                  <a:rPr lang="en-US" sz="1000" dirty="0" smtClean="0">
                    <a:solidFill>
                      <a:schemeClr val="tx1"/>
                    </a:solidFill>
                    <a:cs typeface="Calibri" pitchFamily="34" charset="0"/>
                  </a:rPr>
                  <a:t>10ºC.</a:t>
                </a:r>
                <a:endParaRPr lang="en-US" sz="1000" dirty="0">
                  <a:solidFill>
                    <a:schemeClr val="tx1"/>
                  </a:solidFill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2052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2174" y="2439194"/>
                <a:ext cx="3024336" cy="6914010"/>
              </a:xfrm>
              <a:prstGeom prst="rect">
                <a:avLst/>
              </a:prstGeom>
              <a:blipFill rotWithShape="1">
                <a:blip r:embed="rId3"/>
                <a:stretch>
                  <a:fillRect r="-605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50522" y="867665"/>
            <a:ext cx="3000672" cy="8504509"/>
          </a:xfrm>
          <a:prstGeom prst="rect">
            <a:avLst/>
          </a:prstGeom>
          <a:blipFill rotWithShape="1">
            <a:blip r:embed="rId3"/>
            <a:stretch>
              <a:fillRect l="-610"/>
            </a:stretch>
          </a:blipFill>
          <a:ln>
            <a:noFill/>
          </a:ln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3505200" y="1067594"/>
            <a:ext cx="2952328" cy="50989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 anchor="t">
            <a:spAutoFit/>
          </a:bodyPr>
          <a:lstStyle>
            <a:lvl1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6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US" sz="1000" b="1" dirty="0">
                <a:solidFill>
                  <a:schemeClr val="tx1"/>
                </a:solidFill>
                <a:cs typeface="Calibri" pitchFamily="34" charset="0"/>
              </a:rPr>
              <a:t>AN TOÀN THI CÔNG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GB" sz="1000" dirty="0" err="1">
                <a:solidFill>
                  <a:srgbClr val="000000"/>
                </a:solidFill>
              </a:rPr>
              <a:t>Hạn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chế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tiếp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xúc</a:t>
            </a:r>
            <a:r>
              <a:rPr lang="en-GB" sz="1000" dirty="0">
                <a:solidFill>
                  <a:srgbClr val="000000"/>
                </a:solidFill>
              </a:rPr>
              <a:t> hay </a:t>
            </a:r>
            <a:r>
              <a:rPr lang="vi-VN" sz="1000" dirty="0">
                <a:solidFill>
                  <a:srgbClr val="000000"/>
                </a:solidFill>
              </a:rPr>
              <a:t>để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vào</a:t>
            </a:r>
            <a:r>
              <a:rPr lang="en-US" sz="1000" dirty="0">
                <a:solidFill>
                  <a:srgbClr val="000000"/>
                </a:solidFill>
              </a:rPr>
              <a:t> da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mắt</a:t>
            </a:r>
            <a:r>
              <a:rPr lang="en-US" sz="1000" dirty="0">
                <a:solidFill>
                  <a:srgbClr val="000000"/>
                </a:solidFill>
              </a:rPr>
              <a:t>. </a:t>
            </a:r>
            <a:r>
              <a:rPr lang="en-US" sz="1000" dirty="0" err="1">
                <a:solidFill>
                  <a:srgbClr val="000000"/>
                </a:solidFill>
              </a:rPr>
              <a:t>Rử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phần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vữa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với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phòng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n</a:t>
            </a:r>
            <a:r>
              <a:rPr lang="vi-VN" sz="1000" dirty="0">
                <a:solidFill>
                  <a:srgbClr val="000000"/>
                </a:solidFill>
              </a:rPr>
              <a:t>ước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sạch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nhiều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lần</a:t>
            </a:r>
            <a:r>
              <a:rPr lang="en-US" sz="1000" dirty="0">
                <a:solidFill>
                  <a:srgbClr val="000000"/>
                </a:solidFill>
              </a:rPr>
              <a:t>. </a:t>
            </a:r>
            <a:r>
              <a:rPr lang="en-US" sz="1000" dirty="0" err="1">
                <a:solidFill>
                  <a:srgbClr val="000000"/>
                </a:solidFill>
              </a:rPr>
              <a:t>Nếu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có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hiện</a:t>
            </a:r>
            <a:r>
              <a:rPr lang="en-US" sz="1000" dirty="0">
                <a:solidFill>
                  <a:srgbClr val="000000"/>
                </a:solidFill>
              </a:rPr>
              <a:t> t</a:t>
            </a:r>
            <a:r>
              <a:rPr lang="vi-VN" sz="1000" dirty="0">
                <a:solidFill>
                  <a:srgbClr val="000000"/>
                </a:solidFill>
              </a:rPr>
              <a:t>ượng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dị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ứng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phải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đến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ngay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trung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tâm</a:t>
            </a:r>
            <a:r>
              <a:rPr lang="en-US" sz="1000" dirty="0">
                <a:solidFill>
                  <a:srgbClr val="000000"/>
                </a:solidFill>
              </a:rPr>
              <a:t> y </a:t>
            </a:r>
            <a:r>
              <a:rPr lang="en-US" sz="1000" dirty="0" err="1">
                <a:solidFill>
                  <a:srgbClr val="000000"/>
                </a:solidFill>
              </a:rPr>
              <a:t>tế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kiểm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tra</a:t>
            </a:r>
            <a:r>
              <a:rPr lang="en-US" sz="1000" dirty="0">
                <a:solidFill>
                  <a:srgbClr val="000000"/>
                </a:solidFill>
              </a:rPr>
              <a:t>. </a:t>
            </a:r>
            <a:r>
              <a:rPr lang="en-US" sz="1000" dirty="0" err="1">
                <a:solidFill>
                  <a:srgbClr val="000000"/>
                </a:solidFill>
              </a:rPr>
              <a:t>Đeo</a:t>
            </a:r>
            <a:r>
              <a:rPr lang="en-US" sz="1000" dirty="0">
                <a:solidFill>
                  <a:srgbClr val="000000"/>
                </a:solidFill>
              </a:rPr>
              <a:t> g</a:t>
            </a:r>
            <a:r>
              <a:rPr lang="vi-VN" sz="1000" dirty="0">
                <a:solidFill>
                  <a:srgbClr val="000000"/>
                </a:solidFill>
              </a:rPr>
              <a:t>ăng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tay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kính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bảo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vệ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mắt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trong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công</a:t>
            </a:r>
            <a:r>
              <a:rPr lang="en-US" sz="1000" dirty="0">
                <a:solidFill>
                  <a:srgbClr val="000000"/>
                </a:solidFill>
              </a:rPr>
              <a:t>. </a:t>
            </a:r>
            <a:r>
              <a:rPr lang="en-US" sz="1000" dirty="0" err="1">
                <a:solidFill>
                  <a:srgbClr val="000000"/>
                </a:solidFill>
              </a:rPr>
              <a:t>Hạn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chế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hít</a:t>
            </a:r>
            <a:r>
              <a:rPr lang="en-US" sz="1000" dirty="0">
                <a:solidFill>
                  <a:srgbClr val="000000"/>
                </a:solidFill>
              </a:rPr>
              <a:t> h</a:t>
            </a:r>
            <a:r>
              <a:rPr lang="vi-VN" sz="1000" dirty="0">
                <a:solidFill>
                  <a:srgbClr val="000000"/>
                </a:solidFill>
              </a:rPr>
              <a:t>ơi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từ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vật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liệu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tạo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điều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kiện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thông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thoáng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cho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môi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</a:t>
            </a:r>
            <a:r>
              <a:rPr lang="vi-VN" sz="1000" dirty="0">
                <a:solidFill>
                  <a:srgbClr val="000000"/>
                </a:solidFill>
              </a:rPr>
              <a:t>ường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công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endParaRPr lang="en-US" sz="1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GB" sz="1000" b="1" dirty="0">
                <a:solidFill>
                  <a:srgbClr val="000000"/>
                </a:solidFill>
              </a:rPr>
              <a:t>ĐÓNG GÓI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GB" sz="1400" b="1" dirty="0">
                <a:solidFill>
                  <a:srgbClr val="000000"/>
                </a:solidFill>
              </a:rPr>
              <a:t>am</a:t>
            </a: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dirty="0">
                <a:solidFill>
                  <a:srgbClr val="000000"/>
                </a:solidFill>
              </a:rPr>
              <a:t>EPOXIBOND 203 </a:t>
            </a:r>
            <a:r>
              <a:rPr lang="vi-VN" sz="1000" dirty="0">
                <a:solidFill>
                  <a:srgbClr val="000000"/>
                </a:solidFill>
              </a:rPr>
              <a:t>được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đóng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gói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theo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bộ</a:t>
            </a:r>
            <a:r>
              <a:rPr lang="en-US" sz="1000" dirty="0">
                <a:solidFill>
                  <a:srgbClr val="000000"/>
                </a:solidFill>
              </a:rPr>
              <a:t> 5-10 kg.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</a:rPr>
              <a:t>HẠN DÙNG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</a:rPr>
              <a:t>am</a:t>
            </a:r>
            <a:r>
              <a:rPr lang="en-US" sz="1000" b="1" dirty="0">
                <a:solidFill>
                  <a:srgbClr val="000000"/>
                </a:solidFill>
              </a:rPr>
              <a:t> </a:t>
            </a:r>
            <a:r>
              <a:rPr lang="en-US" sz="1000" dirty="0">
                <a:solidFill>
                  <a:srgbClr val="000000"/>
                </a:solidFill>
              </a:rPr>
              <a:t>EPOXIBOND 203 </a:t>
            </a:r>
            <a:r>
              <a:rPr lang="en-US" sz="1000" dirty="0" err="1">
                <a:solidFill>
                  <a:srgbClr val="000000"/>
                </a:solidFill>
              </a:rPr>
              <a:t>có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thể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dùng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trong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vòng</a:t>
            </a:r>
            <a:r>
              <a:rPr lang="en-US" sz="1000" dirty="0">
                <a:solidFill>
                  <a:srgbClr val="000000"/>
                </a:solidFill>
              </a:rPr>
              <a:t> 12 </a:t>
            </a:r>
            <a:r>
              <a:rPr lang="en-US" sz="1000" dirty="0" err="1">
                <a:solidFill>
                  <a:srgbClr val="000000"/>
                </a:solidFill>
              </a:rPr>
              <a:t>tháng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sau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sản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xuất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trong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vi-VN" sz="1000" dirty="0">
                <a:solidFill>
                  <a:srgbClr val="000000"/>
                </a:solidFill>
              </a:rPr>
              <a:t>điều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kiện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bảo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quản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với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bao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bì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còn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kín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và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không</a:t>
            </a:r>
            <a:r>
              <a:rPr lang="en-US" sz="1000" dirty="0">
                <a:solidFill>
                  <a:srgbClr val="000000"/>
                </a:solidFill>
              </a:rPr>
              <a:t> h</a:t>
            </a:r>
            <a:r>
              <a:rPr lang="vi-VN" sz="1000" dirty="0">
                <a:solidFill>
                  <a:srgbClr val="000000"/>
                </a:solidFill>
              </a:rPr>
              <a:t>ư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hại</a:t>
            </a:r>
            <a:r>
              <a:rPr lang="en-US" sz="1000" dirty="0">
                <a:solidFill>
                  <a:srgbClr val="000000"/>
                </a:solidFill>
              </a:rPr>
              <a:t>.</a:t>
            </a:r>
            <a:endParaRPr lang="en-GB" sz="10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00000"/>
              </a:lnSpc>
              <a:buSzPct val="45000"/>
              <a:buFont typeface="Wingdings" charset="2"/>
              <a:buNone/>
              <a:defRPr/>
            </a:pPr>
            <a:endParaRPr lang="en-GB" sz="1000" dirty="0" smtClean="0">
              <a:solidFill>
                <a:srgbClr val="000000"/>
              </a:solidFill>
            </a:endParaRPr>
          </a:p>
          <a:p>
            <a:pPr marL="114300" indent="-114300">
              <a:tabLst>
                <a:tab pos="114300" algn="l"/>
                <a:tab pos="782638" algn="l"/>
                <a:tab pos="1239838" algn="l"/>
                <a:tab pos="1697038" algn="l"/>
                <a:tab pos="2154238" algn="l"/>
                <a:tab pos="2611438" algn="l"/>
                <a:tab pos="3068638" algn="l"/>
                <a:tab pos="3525838" algn="l"/>
                <a:tab pos="3983038" algn="l"/>
                <a:tab pos="4440238" algn="l"/>
                <a:tab pos="4897438" algn="l"/>
                <a:tab pos="5354638" algn="l"/>
                <a:tab pos="5811838" algn="l"/>
                <a:tab pos="6269038" algn="l"/>
                <a:tab pos="6726238" algn="l"/>
                <a:tab pos="7183438" algn="l"/>
                <a:tab pos="7640638" algn="l"/>
                <a:tab pos="8097838" algn="l"/>
                <a:tab pos="8555038" algn="l"/>
                <a:tab pos="9012238" algn="l"/>
                <a:tab pos="9469438" algn="l"/>
              </a:tabLst>
              <a:defRPr/>
            </a:pPr>
            <a:endParaRPr lang="en-US" sz="1000" dirty="0" smtClean="0"/>
          </a:p>
          <a:p>
            <a:pPr marL="114300" indent="-114300">
              <a:tabLst>
                <a:tab pos="114300" algn="l"/>
                <a:tab pos="782638" algn="l"/>
                <a:tab pos="1239838" algn="l"/>
                <a:tab pos="1697038" algn="l"/>
                <a:tab pos="2154238" algn="l"/>
                <a:tab pos="2611438" algn="l"/>
                <a:tab pos="3068638" algn="l"/>
                <a:tab pos="3525838" algn="l"/>
                <a:tab pos="3983038" algn="l"/>
                <a:tab pos="4440238" algn="l"/>
                <a:tab pos="4897438" algn="l"/>
                <a:tab pos="5354638" algn="l"/>
                <a:tab pos="5811838" algn="l"/>
                <a:tab pos="6269038" algn="l"/>
                <a:tab pos="6726238" algn="l"/>
                <a:tab pos="7183438" algn="l"/>
                <a:tab pos="7640638" algn="l"/>
                <a:tab pos="8097838" algn="l"/>
                <a:tab pos="8555038" algn="l"/>
                <a:tab pos="9012238" algn="l"/>
                <a:tab pos="9469438" algn="l"/>
              </a:tabLst>
              <a:defRPr/>
            </a:pPr>
            <a:r>
              <a:rPr lang="en-US" sz="1000" dirty="0" smtClean="0"/>
              <a:t>systems. Please contact our </a:t>
            </a:r>
          </a:p>
          <a:p>
            <a:pPr marL="114300" indent="-114300">
              <a:lnSpc>
                <a:spcPct val="100000"/>
              </a:lnSpc>
              <a:tabLst>
                <a:tab pos="114300" algn="l"/>
                <a:tab pos="782638" algn="l"/>
                <a:tab pos="1239838" algn="l"/>
                <a:tab pos="1697038" algn="l"/>
                <a:tab pos="2154238" algn="l"/>
                <a:tab pos="2611438" algn="l"/>
                <a:tab pos="3068638" algn="l"/>
                <a:tab pos="3525838" algn="l"/>
                <a:tab pos="3983038" algn="l"/>
                <a:tab pos="4440238" algn="l"/>
                <a:tab pos="4897438" algn="l"/>
                <a:tab pos="5354638" algn="l"/>
                <a:tab pos="5811838" algn="l"/>
                <a:tab pos="6269038" algn="l"/>
                <a:tab pos="6726238" algn="l"/>
                <a:tab pos="7183438" algn="l"/>
                <a:tab pos="7640638" algn="l"/>
                <a:tab pos="8097838" algn="l"/>
                <a:tab pos="8555038" algn="l"/>
                <a:tab pos="9012238" algn="l"/>
                <a:tab pos="9469438" algn="l"/>
              </a:tabLst>
              <a:defRPr/>
            </a:pPr>
            <a:r>
              <a:rPr lang="en-US" sz="1000" dirty="0" smtClean="0"/>
              <a:t>    Technical Department for further  technical</a:t>
            </a:r>
          </a:p>
          <a:p>
            <a:pPr marL="114300" indent="-114300">
              <a:lnSpc>
                <a:spcPct val="100000"/>
              </a:lnSpc>
              <a:tabLst>
                <a:tab pos="114300" algn="l"/>
                <a:tab pos="782638" algn="l"/>
                <a:tab pos="1239838" algn="l"/>
                <a:tab pos="1697038" algn="l"/>
                <a:tab pos="2154238" algn="l"/>
                <a:tab pos="2611438" algn="l"/>
                <a:tab pos="3068638" algn="l"/>
                <a:tab pos="3525838" algn="l"/>
                <a:tab pos="3983038" algn="l"/>
                <a:tab pos="4440238" algn="l"/>
                <a:tab pos="4897438" algn="l"/>
                <a:tab pos="5354638" algn="l"/>
                <a:tab pos="5811838" algn="l"/>
                <a:tab pos="6269038" algn="l"/>
                <a:tab pos="6726238" algn="l"/>
                <a:tab pos="7183438" algn="l"/>
                <a:tab pos="7640638" algn="l"/>
                <a:tab pos="8097838" algn="l"/>
                <a:tab pos="8555038" algn="l"/>
                <a:tab pos="9012238" algn="l"/>
                <a:tab pos="9469438" algn="l"/>
              </a:tabLst>
              <a:defRPr/>
            </a:pPr>
            <a:r>
              <a:rPr lang="en-US" sz="1000" dirty="0" smtClean="0"/>
              <a:t>site  assistance.</a:t>
            </a:r>
          </a:p>
          <a:p>
            <a:pPr algn="just" eaLnBrk="1" hangingPunct="1">
              <a:lnSpc>
                <a:spcPct val="100000"/>
              </a:lnSpc>
              <a:buSzPct val="45000"/>
              <a:buFont typeface="Wingdings" charset="2"/>
              <a:buNone/>
              <a:defRPr/>
            </a:pPr>
            <a:endParaRPr lang="en-GB" sz="1000" b="1" dirty="0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00000"/>
              </a:lnSpc>
              <a:buSzPct val="45000"/>
              <a:defRPr/>
            </a:pPr>
            <a:r>
              <a:rPr lang="en-US" sz="1000" b="1" dirty="0" smtClean="0"/>
              <a:t>Product</a:t>
            </a:r>
            <a:endParaRPr lang="en-SG" sz="1000" b="1" dirty="0" smtClean="0"/>
          </a:p>
          <a:p>
            <a:pPr algn="just" eaLnBrk="1" hangingPunct="1">
              <a:lnSpc>
                <a:spcPct val="100000"/>
              </a:lnSpc>
              <a:buSzPct val="45000"/>
              <a:buFont typeface="Wingdings" charset="2"/>
              <a:buNone/>
              <a:defRPr/>
            </a:pPr>
            <a:endParaRPr lang="en-GB" sz="1000" b="1" dirty="0" smtClean="0">
              <a:solidFill>
                <a:srgbClr val="000000"/>
              </a:solidFill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334000" y="8916194"/>
            <a:ext cx="1214438" cy="14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550"/>
              </a:spcBef>
            </a:pPr>
            <a:r>
              <a:rPr lang="en-GB" sz="700" i="1" dirty="0">
                <a:solidFill>
                  <a:srgbClr val="000000"/>
                </a:solidFill>
              </a:rPr>
              <a:t>Revised 2-Sept’ 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6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6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396</Words>
  <Application>Microsoft Office PowerPoint</Application>
  <PresentationFormat>Custom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</dc:creator>
  <cp:lastModifiedBy>JoJo</cp:lastModifiedBy>
  <cp:revision>177</cp:revision>
  <cp:lastPrinted>2017-04-08T02:50:16Z</cp:lastPrinted>
  <dcterms:modified xsi:type="dcterms:W3CDTF">2019-04-26T06:35:11Z</dcterms:modified>
</cp:coreProperties>
</file>