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"/>
  </p:notesMasterIdLst>
  <p:sldIdLst>
    <p:sldId id="256" r:id="rId2"/>
    <p:sldId id="260" r:id="rId3"/>
  </p:sldIdLst>
  <p:sldSz cx="6858000" cy="9907588"/>
  <p:notesSz cx="7010400" cy="9296400"/>
  <p:defaultTextStyle>
    <a:defPPr>
      <a:defRPr lang="en-GB"/>
    </a:defPPr>
    <a:lvl1pPr algn="l" defTabSz="457200" rtl="0" fontAlgn="base">
      <a:lnSpc>
        <a:spcPct val="66000"/>
      </a:lnSpc>
      <a:spcBef>
        <a:spcPct val="0"/>
      </a:spcBef>
      <a:spcAft>
        <a:spcPct val="0"/>
      </a:spcAft>
      <a:buClr>
        <a:srgbClr val="000000"/>
      </a:buClr>
      <a:buSzPct val="100000"/>
      <a:buFont typeface="Arial" charset="0"/>
      <a:defRPr kern="1200">
        <a:solidFill>
          <a:schemeClr val="bg1"/>
        </a:solidFill>
        <a:latin typeface="Arial" charset="0"/>
        <a:ea typeface="+mn-ea"/>
        <a:cs typeface="Arial" charset="0"/>
      </a:defRPr>
    </a:lvl1pPr>
    <a:lvl2pPr marL="457200" algn="l" defTabSz="457200" rtl="0" fontAlgn="base">
      <a:lnSpc>
        <a:spcPct val="66000"/>
      </a:lnSpc>
      <a:spcBef>
        <a:spcPct val="0"/>
      </a:spcBef>
      <a:spcAft>
        <a:spcPct val="0"/>
      </a:spcAft>
      <a:buClr>
        <a:srgbClr val="000000"/>
      </a:buClr>
      <a:buSzPct val="100000"/>
      <a:buFont typeface="Arial" charset="0"/>
      <a:defRPr kern="1200">
        <a:solidFill>
          <a:schemeClr val="bg1"/>
        </a:solidFill>
        <a:latin typeface="Arial" charset="0"/>
        <a:ea typeface="+mn-ea"/>
        <a:cs typeface="Arial" charset="0"/>
      </a:defRPr>
    </a:lvl2pPr>
    <a:lvl3pPr marL="914400" algn="l" defTabSz="457200" rtl="0" fontAlgn="base">
      <a:lnSpc>
        <a:spcPct val="66000"/>
      </a:lnSpc>
      <a:spcBef>
        <a:spcPct val="0"/>
      </a:spcBef>
      <a:spcAft>
        <a:spcPct val="0"/>
      </a:spcAft>
      <a:buClr>
        <a:srgbClr val="000000"/>
      </a:buClr>
      <a:buSzPct val="100000"/>
      <a:buFont typeface="Arial" charset="0"/>
      <a:defRPr kern="1200">
        <a:solidFill>
          <a:schemeClr val="bg1"/>
        </a:solidFill>
        <a:latin typeface="Arial" charset="0"/>
        <a:ea typeface="+mn-ea"/>
        <a:cs typeface="Arial" charset="0"/>
      </a:defRPr>
    </a:lvl3pPr>
    <a:lvl4pPr marL="1371600" algn="l" defTabSz="457200" rtl="0" fontAlgn="base">
      <a:lnSpc>
        <a:spcPct val="66000"/>
      </a:lnSpc>
      <a:spcBef>
        <a:spcPct val="0"/>
      </a:spcBef>
      <a:spcAft>
        <a:spcPct val="0"/>
      </a:spcAft>
      <a:buClr>
        <a:srgbClr val="000000"/>
      </a:buClr>
      <a:buSzPct val="100000"/>
      <a:buFont typeface="Arial" charset="0"/>
      <a:defRPr kern="1200">
        <a:solidFill>
          <a:schemeClr val="bg1"/>
        </a:solidFill>
        <a:latin typeface="Arial" charset="0"/>
        <a:ea typeface="+mn-ea"/>
        <a:cs typeface="Arial" charset="0"/>
      </a:defRPr>
    </a:lvl4pPr>
    <a:lvl5pPr marL="1828800" algn="l" defTabSz="457200" rtl="0" fontAlgn="base">
      <a:lnSpc>
        <a:spcPct val="66000"/>
      </a:lnSpc>
      <a:spcBef>
        <a:spcPct val="0"/>
      </a:spcBef>
      <a:spcAft>
        <a:spcPct val="0"/>
      </a:spcAft>
      <a:buClr>
        <a:srgbClr val="000000"/>
      </a:buClr>
      <a:buSzPct val="100000"/>
      <a:buFont typeface="Arial" charset="0"/>
      <a:defRPr kern="1200">
        <a:solidFill>
          <a:schemeClr val="bg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4" userDrawn="1">
          <p15:clr>
            <a:srgbClr val="A4A3A4"/>
          </p15:clr>
        </p15:guide>
        <p15:guide id="2" pos="2164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4660"/>
  </p:normalViewPr>
  <p:slideViewPr>
    <p:cSldViewPr>
      <p:cViewPr>
        <p:scale>
          <a:sx n="80" d="100"/>
          <a:sy n="80" d="100"/>
        </p:scale>
        <p:origin x="-1188" y="3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698"/>
        <p:guide pos="2229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1"/>
          <p:cNvSpPr>
            <a:spLocks noChangeArrowheads="1"/>
          </p:cNvSpPr>
          <p:nvPr/>
        </p:nvSpPr>
        <p:spPr bwMode="auto">
          <a:xfrm>
            <a:off x="0" y="1"/>
            <a:ext cx="7010400" cy="92964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360">
            <a:noFill/>
            <a:miter lim="800000"/>
            <a:headEnd/>
            <a:tailEnd/>
          </a:ln>
        </p:spPr>
        <p:txBody>
          <a:bodyPr wrap="none" lIns="91216" tIns="45609" rIns="91216" bIns="45609" anchor="ctr"/>
          <a:lstStyle/>
          <a:p>
            <a:pPr>
              <a:defRPr/>
            </a:pPr>
            <a:endParaRPr lang="en-SG"/>
          </a:p>
        </p:txBody>
      </p:sp>
      <p:sp>
        <p:nvSpPr>
          <p:cNvPr id="4099" name="AutoShape 2"/>
          <p:cNvSpPr>
            <a:spLocks noChangeArrowheads="1"/>
          </p:cNvSpPr>
          <p:nvPr/>
        </p:nvSpPr>
        <p:spPr bwMode="auto">
          <a:xfrm>
            <a:off x="0" y="1"/>
            <a:ext cx="7010400" cy="92964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wrap="none" lIns="91216" tIns="45609" rIns="91216" bIns="45609" anchor="ctr"/>
          <a:lstStyle/>
          <a:p>
            <a:pPr>
              <a:defRPr/>
            </a:pPr>
            <a:endParaRPr lang="en-SG"/>
          </a:p>
        </p:txBody>
      </p:sp>
      <p:sp>
        <p:nvSpPr>
          <p:cNvPr id="4100" name="AutoShape 3"/>
          <p:cNvSpPr>
            <a:spLocks noChangeArrowheads="1"/>
          </p:cNvSpPr>
          <p:nvPr/>
        </p:nvSpPr>
        <p:spPr bwMode="auto">
          <a:xfrm>
            <a:off x="0" y="1"/>
            <a:ext cx="7010400" cy="92964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wrap="none" lIns="91216" tIns="45609" rIns="91216" bIns="45609" anchor="ctr"/>
          <a:lstStyle/>
          <a:p>
            <a:pPr>
              <a:defRPr/>
            </a:pPr>
            <a:endParaRPr lang="en-SG"/>
          </a:p>
        </p:txBody>
      </p:sp>
      <p:sp>
        <p:nvSpPr>
          <p:cNvPr id="4101" name="AutoShape 4"/>
          <p:cNvSpPr>
            <a:spLocks noChangeArrowheads="1"/>
          </p:cNvSpPr>
          <p:nvPr/>
        </p:nvSpPr>
        <p:spPr bwMode="auto">
          <a:xfrm>
            <a:off x="2" y="1"/>
            <a:ext cx="7011986" cy="9297986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wrap="none" lIns="91216" tIns="45609" rIns="91216" bIns="45609" anchor="ctr"/>
          <a:lstStyle/>
          <a:p>
            <a:pPr>
              <a:defRPr/>
            </a:pPr>
            <a:endParaRPr lang="en-SG"/>
          </a:p>
        </p:txBody>
      </p:sp>
      <p:sp>
        <p:nvSpPr>
          <p:cNvPr id="4102" name="AutoShape 5"/>
          <p:cNvSpPr>
            <a:spLocks noChangeArrowheads="1"/>
          </p:cNvSpPr>
          <p:nvPr/>
        </p:nvSpPr>
        <p:spPr bwMode="auto">
          <a:xfrm>
            <a:off x="2" y="1"/>
            <a:ext cx="7011986" cy="9297986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wrap="none" lIns="91216" tIns="45609" rIns="91216" bIns="45609" anchor="ctr"/>
          <a:lstStyle/>
          <a:p>
            <a:pPr>
              <a:defRPr/>
            </a:pPr>
            <a:endParaRPr lang="en-SG"/>
          </a:p>
        </p:txBody>
      </p:sp>
      <p:sp>
        <p:nvSpPr>
          <p:cNvPr id="4103" name="Rectangle 6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-10155238" y="-11052175"/>
            <a:ext cx="8134350" cy="117522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sp>
      <p:sp>
        <p:nvSpPr>
          <p:cNvPr id="2055" name="Rectangle 7"/>
          <p:cNvSpPr>
            <a:spLocks noGrp="1" noChangeArrowheads="1"/>
          </p:cNvSpPr>
          <p:nvPr>
            <p:ph type="body"/>
          </p:nvPr>
        </p:nvSpPr>
        <p:spPr bwMode="auto">
          <a:xfrm>
            <a:off x="700723" y="4416665"/>
            <a:ext cx="5599442" cy="417560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</p:spTree>
    <p:extLst>
      <p:ext uri="{BB962C8B-B14F-4D97-AF65-F5344CB8AC3E}">
        <p14:creationId xmlns="" xmlns:p14="http://schemas.microsoft.com/office/powerpoint/2010/main" val="107786536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1"/>
          <p:cNvSpPr txBox="1">
            <a:spLocks noChangeArrowheads="1"/>
          </p:cNvSpPr>
          <p:nvPr/>
        </p:nvSpPr>
        <p:spPr bwMode="auto">
          <a:xfrm>
            <a:off x="2298754" y="707301"/>
            <a:ext cx="2412896" cy="348416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216" tIns="45609" rIns="91216" bIns="45609" anchor="ctr"/>
          <a:lstStyle/>
          <a:p>
            <a:endParaRPr lang="en-SG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body"/>
          </p:nvPr>
        </p:nvSpPr>
        <p:spPr>
          <a:xfrm>
            <a:off x="700724" y="4416664"/>
            <a:ext cx="5601027" cy="4178781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  <p:extLst>
      <p:ext uri="{BB962C8B-B14F-4D97-AF65-F5344CB8AC3E}">
        <p14:creationId xmlns="" xmlns:p14="http://schemas.microsoft.com/office/powerpoint/2010/main" val="11133420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1"/>
          <p:cNvSpPr txBox="1">
            <a:spLocks noChangeArrowheads="1"/>
          </p:cNvSpPr>
          <p:nvPr/>
        </p:nvSpPr>
        <p:spPr bwMode="auto">
          <a:xfrm>
            <a:off x="2298754" y="707301"/>
            <a:ext cx="2412896" cy="348416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216" tIns="45609" rIns="91216" bIns="45609" anchor="ctr"/>
          <a:lstStyle/>
          <a:p>
            <a:endParaRPr lang="en-SG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body"/>
          </p:nvPr>
        </p:nvSpPr>
        <p:spPr>
          <a:xfrm>
            <a:off x="700724" y="4416664"/>
            <a:ext cx="5601027" cy="4178781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  <p:extLst>
      <p:ext uri="{BB962C8B-B14F-4D97-AF65-F5344CB8AC3E}">
        <p14:creationId xmlns="" xmlns:p14="http://schemas.microsoft.com/office/powerpoint/2010/main" val="3458519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3078163"/>
            <a:ext cx="5829300" cy="21240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614988"/>
            <a:ext cx="4800600" cy="25304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SG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DDAE62-F1E0-4A9F-BF69-A8C304AFDF2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7542B3-B726-482F-A8A1-0957D46D664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65700" y="396875"/>
            <a:ext cx="1539875" cy="8442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96875"/>
            <a:ext cx="4470400" cy="84423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B70C93-6092-44EC-AD9A-E5FAE9841D0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3C1A8A-DBB3-4D16-9330-CD08FDFDC86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338" y="6365875"/>
            <a:ext cx="5829300" cy="19685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338" y="4198938"/>
            <a:ext cx="5829300" cy="216693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ED7BB8-E390-44F5-9190-296C8843B76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311400"/>
            <a:ext cx="3005138" cy="652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00438" y="2311400"/>
            <a:ext cx="3005137" cy="652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FE6025-7270-47A3-BF69-6E43D2BEC3F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6875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217738"/>
            <a:ext cx="3030538" cy="9239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3141663"/>
            <a:ext cx="3030538" cy="57086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4563" y="2217738"/>
            <a:ext cx="3030537" cy="9239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4563" y="3141663"/>
            <a:ext cx="3030537" cy="57086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6582A6-8397-4D1E-8B5D-35813CBE17A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BE0003-834F-438C-934C-A99132F1501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EAAD5C-B066-48C7-891C-92B84D4D376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3700"/>
            <a:ext cx="2255838" cy="16795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8" y="393700"/>
            <a:ext cx="3833812" cy="84566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073275"/>
            <a:ext cx="2255838" cy="677703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CC4497-C5BB-4F21-A079-621303CC571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613" y="6935788"/>
            <a:ext cx="4114800" cy="81756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613" y="885825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SG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613" y="7753350"/>
            <a:ext cx="4114800" cy="116363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1D3CF0-590A-4408-8A37-B3EAF4D9E17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396875"/>
            <a:ext cx="6162675" cy="1641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311400"/>
            <a:ext cx="6162675" cy="6527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342900" y="9020175"/>
            <a:ext cx="1590675" cy="6794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2343150" y="9020175"/>
            <a:ext cx="2162175" cy="6794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914900" y="9020175"/>
            <a:ext cx="1590675" cy="6794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3D7675DE-313F-453F-BD00-84FEF4EEF84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0" fontAlgn="base" hangingPunct="0">
        <a:lnSpc>
          <a:spcPct val="66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lnSpc>
          <a:spcPct val="66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2pPr>
      <a:lvl3pPr algn="ctr" defTabSz="457200" rtl="0" eaLnBrk="0" fontAlgn="base" hangingPunct="0">
        <a:lnSpc>
          <a:spcPct val="66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3pPr>
      <a:lvl4pPr algn="ctr" defTabSz="457200" rtl="0" eaLnBrk="0" fontAlgn="base" hangingPunct="0">
        <a:lnSpc>
          <a:spcPct val="66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4pPr>
      <a:lvl5pPr algn="ctr" defTabSz="457200" rtl="0" eaLnBrk="0" fontAlgn="base" hangingPunct="0">
        <a:lnSpc>
          <a:spcPct val="66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5pPr>
      <a:lvl6pPr marL="457200" algn="ctr" defTabSz="457200" rtl="0" fontAlgn="base">
        <a:lnSpc>
          <a:spcPct val="66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6pPr>
      <a:lvl7pPr marL="914400" algn="ctr" defTabSz="457200" rtl="0" fontAlgn="base">
        <a:lnSpc>
          <a:spcPct val="66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7pPr>
      <a:lvl8pPr marL="1371600" algn="ctr" defTabSz="457200" rtl="0" fontAlgn="base">
        <a:lnSpc>
          <a:spcPct val="66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8pPr>
      <a:lvl9pPr marL="1828800" algn="ctr" defTabSz="457200" rtl="0" fontAlgn="base">
        <a:lnSpc>
          <a:spcPct val="66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9pPr>
    </p:titleStyle>
    <p:bodyStyle>
      <a:lvl1pPr marL="333375" indent="-333375" algn="l" defTabSz="457200" rtl="0" eaLnBrk="0" fontAlgn="base" hangingPunct="0">
        <a:lnSpc>
          <a:spcPct val="66000"/>
        </a:lnSpc>
        <a:spcBef>
          <a:spcPts val="8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33425" indent="-276225" algn="l" defTabSz="457200" rtl="0" eaLnBrk="0" fontAlgn="base" hangingPunct="0">
        <a:lnSpc>
          <a:spcPct val="66000"/>
        </a:lnSpc>
        <a:spcBef>
          <a:spcPts val="7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800">
          <a:solidFill>
            <a:srgbClr val="000000"/>
          </a:solidFill>
          <a:latin typeface="+mn-lt"/>
          <a:cs typeface="+mn-cs"/>
        </a:defRPr>
      </a:lvl2pPr>
      <a:lvl3pPr marL="1143000" indent="-228600" algn="l" defTabSz="457200" rtl="0" eaLnBrk="0" fontAlgn="base" hangingPunct="0">
        <a:lnSpc>
          <a:spcPct val="66000"/>
        </a:lnSpc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2400">
          <a:solidFill>
            <a:srgbClr val="000000"/>
          </a:solidFill>
          <a:latin typeface="+mn-lt"/>
          <a:cs typeface="+mn-cs"/>
        </a:defRPr>
      </a:lvl3pPr>
      <a:lvl4pPr marL="1600200" indent="-228600" algn="l" defTabSz="457200" rtl="0" eaLnBrk="0" fontAlgn="base" hangingPunct="0">
        <a:lnSpc>
          <a:spcPct val="66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defTabSz="457200" rtl="0" eaLnBrk="0" fontAlgn="base" hangingPunct="0">
        <a:lnSpc>
          <a:spcPct val="66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57200" rtl="0" fontAlgn="base">
        <a:lnSpc>
          <a:spcPct val="66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57200" rtl="0" fontAlgn="base">
        <a:lnSpc>
          <a:spcPct val="66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57200" rtl="0" fontAlgn="base">
        <a:lnSpc>
          <a:spcPct val="66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57200" rtl="0" fontAlgn="base">
        <a:lnSpc>
          <a:spcPct val="66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1"/>
          <p:cNvSpPr txBox="1">
            <a:spLocks noChangeArrowheads="1"/>
          </p:cNvSpPr>
          <p:nvPr/>
        </p:nvSpPr>
        <p:spPr bwMode="auto">
          <a:xfrm>
            <a:off x="260648" y="2518696"/>
            <a:ext cx="2952328" cy="6455613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lIns="0" tIns="0" rIns="0" bIns="0">
            <a:spAutoFit/>
          </a:bodyPr>
          <a:lstStyle>
            <a:lvl1pPr marL="109538" indent="-109538" eaLnBrk="0" hangingPunct="0">
              <a:tabLst>
                <a:tab pos="109538" algn="l"/>
                <a:tab pos="566738" algn="l"/>
                <a:tab pos="1023938" algn="l"/>
                <a:tab pos="1481138" algn="l"/>
                <a:tab pos="1938338" algn="l"/>
                <a:tab pos="2395538" algn="l"/>
                <a:tab pos="2852738" algn="l"/>
                <a:tab pos="3309938" algn="l"/>
                <a:tab pos="3767138" algn="l"/>
                <a:tab pos="4224338" algn="l"/>
                <a:tab pos="4681538" algn="l"/>
                <a:tab pos="5138738" algn="l"/>
                <a:tab pos="5595938" algn="l"/>
                <a:tab pos="6053138" algn="l"/>
                <a:tab pos="6510338" algn="l"/>
                <a:tab pos="6967538" algn="l"/>
                <a:tab pos="7424738" algn="l"/>
                <a:tab pos="7881938" algn="l"/>
                <a:tab pos="8339138" algn="l"/>
                <a:tab pos="8796338" algn="l"/>
                <a:tab pos="9253538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tabLst>
                <a:tab pos="109538" algn="l"/>
                <a:tab pos="566738" algn="l"/>
                <a:tab pos="1023938" algn="l"/>
                <a:tab pos="1481138" algn="l"/>
                <a:tab pos="1938338" algn="l"/>
                <a:tab pos="2395538" algn="l"/>
                <a:tab pos="2852738" algn="l"/>
                <a:tab pos="3309938" algn="l"/>
                <a:tab pos="3767138" algn="l"/>
                <a:tab pos="4224338" algn="l"/>
                <a:tab pos="4681538" algn="l"/>
                <a:tab pos="5138738" algn="l"/>
                <a:tab pos="5595938" algn="l"/>
                <a:tab pos="6053138" algn="l"/>
                <a:tab pos="6510338" algn="l"/>
                <a:tab pos="6967538" algn="l"/>
                <a:tab pos="7424738" algn="l"/>
                <a:tab pos="7881938" algn="l"/>
                <a:tab pos="8339138" algn="l"/>
                <a:tab pos="8796338" algn="l"/>
                <a:tab pos="9253538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tabLst>
                <a:tab pos="109538" algn="l"/>
                <a:tab pos="566738" algn="l"/>
                <a:tab pos="1023938" algn="l"/>
                <a:tab pos="1481138" algn="l"/>
                <a:tab pos="1938338" algn="l"/>
                <a:tab pos="2395538" algn="l"/>
                <a:tab pos="2852738" algn="l"/>
                <a:tab pos="3309938" algn="l"/>
                <a:tab pos="3767138" algn="l"/>
                <a:tab pos="4224338" algn="l"/>
                <a:tab pos="4681538" algn="l"/>
                <a:tab pos="5138738" algn="l"/>
                <a:tab pos="5595938" algn="l"/>
                <a:tab pos="6053138" algn="l"/>
                <a:tab pos="6510338" algn="l"/>
                <a:tab pos="6967538" algn="l"/>
                <a:tab pos="7424738" algn="l"/>
                <a:tab pos="7881938" algn="l"/>
                <a:tab pos="8339138" algn="l"/>
                <a:tab pos="8796338" algn="l"/>
                <a:tab pos="9253538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tabLst>
                <a:tab pos="109538" algn="l"/>
                <a:tab pos="566738" algn="l"/>
                <a:tab pos="1023938" algn="l"/>
                <a:tab pos="1481138" algn="l"/>
                <a:tab pos="1938338" algn="l"/>
                <a:tab pos="2395538" algn="l"/>
                <a:tab pos="2852738" algn="l"/>
                <a:tab pos="3309938" algn="l"/>
                <a:tab pos="3767138" algn="l"/>
                <a:tab pos="4224338" algn="l"/>
                <a:tab pos="4681538" algn="l"/>
                <a:tab pos="5138738" algn="l"/>
                <a:tab pos="5595938" algn="l"/>
                <a:tab pos="6053138" algn="l"/>
                <a:tab pos="6510338" algn="l"/>
                <a:tab pos="6967538" algn="l"/>
                <a:tab pos="7424738" algn="l"/>
                <a:tab pos="7881938" algn="l"/>
                <a:tab pos="8339138" algn="l"/>
                <a:tab pos="8796338" algn="l"/>
                <a:tab pos="9253538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tabLst>
                <a:tab pos="109538" algn="l"/>
                <a:tab pos="566738" algn="l"/>
                <a:tab pos="1023938" algn="l"/>
                <a:tab pos="1481138" algn="l"/>
                <a:tab pos="1938338" algn="l"/>
                <a:tab pos="2395538" algn="l"/>
                <a:tab pos="2852738" algn="l"/>
                <a:tab pos="3309938" algn="l"/>
                <a:tab pos="3767138" algn="l"/>
                <a:tab pos="4224338" algn="l"/>
                <a:tab pos="4681538" algn="l"/>
                <a:tab pos="5138738" algn="l"/>
                <a:tab pos="5595938" algn="l"/>
                <a:tab pos="6053138" algn="l"/>
                <a:tab pos="6510338" algn="l"/>
                <a:tab pos="6967538" algn="l"/>
                <a:tab pos="7424738" algn="l"/>
                <a:tab pos="7881938" algn="l"/>
                <a:tab pos="8339138" algn="l"/>
                <a:tab pos="8796338" algn="l"/>
                <a:tab pos="9253538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109538" algn="l"/>
                <a:tab pos="566738" algn="l"/>
                <a:tab pos="1023938" algn="l"/>
                <a:tab pos="1481138" algn="l"/>
                <a:tab pos="1938338" algn="l"/>
                <a:tab pos="2395538" algn="l"/>
                <a:tab pos="2852738" algn="l"/>
                <a:tab pos="3309938" algn="l"/>
                <a:tab pos="3767138" algn="l"/>
                <a:tab pos="4224338" algn="l"/>
                <a:tab pos="4681538" algn="l"/>
                <a:tab pos="5138738" algn="l"/>
                <a:tab pos="5595938" algn="l"/>
                <a:tab pos="6053138" algn="l"/>
                <a:tab pos="6510338" algn="l"/>
                <a:tab pos="6967538" algn="l"/>
                <a:tab pos="7424738" algn="l"/>
                <a:tab pos="7881938" algn="l"/>
                <a:tab pos="8339138" algn="l"/>
                <a:tab pos="8796338" algn="l"/>
                <a:tab pos="9253538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109538" algn="l"/>
                <a:tab pos="566738" algn="l"/>
                <a:tab pos="1023938" algn="l"/>
                <a:tab pos="1481138" algn="l"/>
                <a:tab pos="1938338" algn="l"/>
                <a:tab pos="2395538" algn="l"/>
                <a:tab pos="2852738" algn="l"/>
                <a:tab pos="3309938" algn="l"/>
                <a:tab pos="3767138" algn="l"/>
                <a:tab pos="4224338" algn="l"/>
                <a:tab pos="4681538" algn="l"/>
                <a:tab pos="5138738" algn="l"/>
                <a:tab pos="5595938" algn="l"/>
                <a:tab pos="6053138" algn="l"/>
                <a:tab pos="6510338" algn="l"/>
                <a:tab pos="6967538" algn="l"/>
                <a:tab pos="7424738" algn="l"/>
                <a:tab pos="7881938" algn="l"/>
                <a:tab pos="8339138" algn="l"/>
                <a:tab pos="8796338" algn="l"/>
                <a:tab pos="9253538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109538" algn="l"/>
                <a:tab pos="566738" algn="l"/>
                <a:tab pos="1023938" algn="l"/>
                <a:tab pos="1481138" algn="l"/>
                <a:tab pos="1938338" algn="l"/>
                <a:tab pos="2395538" algn="l"/>
                <a:tab pos="2852738" algn="l"/>
                <a:tab pos="3309938" algn="l"/>
                <a:tab pos="3767138" algn="l"/>
                <a:tab pos="4224338" algn="l"/>
                <a:tab pos="4681538" algn="l"/>
                <a:tab pos="5138738" algn="l"/>
                <a:tab pos="5595938" algn="l"/>
                <a:tab pos="6053138" algn="l"/>
                <a:tab pos="6510338" algn="l"/>
                <a:tab pos="6967538" algn="l"/>
                <a:tab pos="7424738" algn="l"/>
                <a:tab pos="7881938" algn="l"/>
                <a:tab pos="8339138" algn="l"/>
                <a:tab pos="8796338" algn="l"/>
                <a:tab pos="9253538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109538" algn="l"/>
                <a:tab pos="566738" algn="l"/>
                <a:tab pos="1023938" algn="l"/>
                <a:tab pos="1481138" algn="l"/>
                <a:tab pos="1938338" algn="l"/>
                <a:tab pos="2395538" algn="l"/>
                <a:tab pos="2852738" algn="l"/>
                <a:tab pos="3309938" algn="l"/>
                <a:tab pos="3767138" algn="l"/>
                <a:tab pos="4224338" algn="l"/>
                <a:tab pos="4681538" algn="l"/>
                <a:tab pos="5138738" algn="l"/>
                <a:tab pos="5595938" algn="l"/>
                <a:tab pos="6053138" algn="l"/>
                <a:tab pos="6510338" algn="l"/>
                <a:tab pos="6967538" algn="l"/>
                <a:tab pos="7424738" algn="l"/>
                <a:tab pos="7881938" algn="l"/>
                <a:tab pos="8339138" algn="l"/>
                <a:tab pos="8796338" algn="l"/>
                <a:tab pos="9253538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100000"/>
              </a:lnSpc>
              <a:buFont typeface="Times New Roman" pitchFamily="16" charset="0"/>
              <a:buNone/>
              <a:defRPr/>
            </a:pPr>
            <a:r>
              <a:rPr lang="en-GB" sz="1000" b="1" dirty="0">
                <a:solidFill>
                  <a:srgbClr val="000000"/>
                </a:solidFill>
              </a:rPr>
              <a:t>MÔ TẢ SẢN PHẨM</a:t>
            </a:r>
          </a:p>
          <a:p>
            <a:pPr>
              <a:lnSpc>
                <a:spcPct val="100000"/>
              </a:lnSpc>
              <a:buFont typeface="Times New Roman" pitchFamily="16" charset="0"/>
              <a:buNone/>
              <a:defRPr/>
            </a:pPr>
            <a:endParaRPr lang="en-GB" sz="1000" b="1" dirty="0">
              <a:solidFill>
                <a:srgbClr val="000000"/>
              </a:solidFill>
            </a:endParaRPr>
          </a:p>
          <a:p>
            <a:pPr>
              <a:lnSpc>
                <a:spcPct val="100000"/>
              </a:lnSpc>
              <a:defRPr/>
            </a:pPr>
            <a:r>
              <a:rPr lang="en-GB" sz="1400" b="1" dirty="0" smtClean="0">
                <a:solidFill>
                  <a:srgbClr val="000000"/>
                </a:solidFill>
              </a:rPr>
              <a:t>  am</a:t>
            </a:r>
            <a:r>
              <a:rPr lang="en-GB" sz="1000" b="1" dirty="0" smtClean="0">
                <a:solidFill>
                  <a:srgbClr val="000000"/>
                </a:solidFill>
              </a:rPr>
              <a:t> </a:t>
            </a:r>
            <a:r>
              <a:rPr lang="en-GB" sz="1000" dirty="0">
                <a:solidFill>
                  <a:srgbClr val="000000"/>
                </a:solidFill>
              </a:rPr>
              <a:t>EPXIBOND 203 </a:t>
            </a:r>
            <a:r>
              <a:rPr lang="en-GB" sz="1000" dirty="0" err="1">
                <a:solidFill>
                  <a:srgbClr val="000000"/>
                </a:solidFill>
              </a:rPr>
              <a:t>là</a:t>
            </a:r>
            <a:r>
              <a:rPr lang="en-GB" sz="1000" dirty="0">
                <a:solidFill>
                  <a:srgbClr val="000000"/>
                </a:solidFill>
              </a:rPr>
              <a:t> </a:t>
            </a:r>
            <a:r>
              <a:rPr lang="en-GB" sz="1000" dirty="0" err="1">
                <a:solidFill>
                  <a:srgbClr val="000000"/>
                </a:solidFill>
              </a:rPr>
              <a:t>sản</a:t>
            </a:r>
            <a:r>
              <a:rPr lang="en-GB" sz="1000" dirty="0">
                <a:solidFill>
                  <a:srgbClr val="000000"/>
                </a:solidFill>
              </a:rPr>
              <a:t> </a:t>
            </a:r>
            <a:r>
              <a:rPr lang="en-GB" sz="1000" dirty="0" err="1">
                <a:solidFill>
                  <a:srgbClr val="000000"/>
                </a:solidFill>
              </a:rPr>
              <a:t>phẩm</a:t>
            </a:r>
            <a:r>
              <a:rPr lang="en-GB" sz="1000" dirty="0">
                <a:solidFill>
                  <a:srgbClr val="000000"/>
                </a:solidFill>
              </a:rPr>
              <a:t> </a:t>
            </a:r>
            <a:r>
              <a:rPr lang="en-GB" sz="1000" dirty="0" err="1">
                <a:solidFill>
                  <a:srgbClr val="000000"/>
                </a:solidFill>
              </a:rPr>
              <a:t>vữa</a:t>
            </a:r>
            <a:r>
              <a:rPr lang="en-GB" sz="1000" dirty="0">
                <a:solidFill>
                  <a:srgbClr val="000000"/>
                </a:solidFill>
              </a:rPr>
              <a:t> </a:t>
            </a:r>
            <a:r>
              <a:rPr lang="en-GB" sz="1000" dirty="0" err="1">
                <a:solidFill>
                  <a:srgbClr val="000000"/>
                </a:solidFill>
              </a:rPr>
              <a:t>lỏng</a:t>
            </a:r>
            <a:r>
              <a:rPr lang="en-GB" sz="1000" dirty="0">
                <a:solidFill>
                  <a:srgbClr val="000000"/>
                </a:solidFill>
              </a:rPr>
              <a:t> </a:t>
            </a:r>
            <a:r>
              <a:rPr lang="en-GB" sz="1000" dirty="0" err="1">
                <a:solidFill>
                  <a:srgbClr val="000000"/>
                </a:solidFill>
              </a:rPr>
              <a:t>nhựa</a:t>
            </a:r>
            <a:r>
              <a:rPr lang="en-GB" sz="1000" dirty="0">
                <a:solidFill>
                  <a:srgbClr val="000000"/>
                </a:solidFill>
              </a:rPr>
              <a:t> Epoxy 2 </a:t>
            </a:r>
            <a:r>
              <a:rPr lang="en-GB" sz="1000" dirty="0" err="1">
                <a:solidFill>
                  <a:srgbClr val="000000"/>
                </a:solidFill>
              </a:rPr>
              <a:t>thành</a:t>
            </a:r>
            <a:r>
              <a:rPr lang="en-GB" sz="1000" dirty="0">
                <a:solidFill>
                  <a:srgbClr val="000000"/>
                </a:solidFill>
              </a:rPr>
              <a:t> </a:t>
            </a:r>
            <a:r>
              <a:rPr lang="en-GB" sz="1000" dirty="0" err="1">
                <a:solidFill>
                  <a:srgbClr val="000000"/>
                </a:solidFill>
              </a:rPr>
              <a:t>phần</a:t>
            </a:r>
            <a:r>
              <a:rPr lang="en-GB" sz="1000" dirty="0">
                <a:solidFill>
                  <a:srgbClr val="000000"/>
                </a:solidFill>
              </a:rPr>
              <a:t> </a:t>
            </a:r>
            <a:r>
              <a:rPr lang="en-GB" sz="1000" dirty="0" err="1">
                <a:solidFill>
                  <a:srgbClr val="000000"/>
                </a:solidFill>
              </a:rPr>
              <a:t>có</a:t>
            </a:r>
            <a:r>
              <a:rPr lang="en-GB" sz="1000" dirty="0">
                <a:solidFill>
                  <a:srgbClr val="000000"/>
                </a:solidFill>
              </a:rPr>
              <a:t> </a:t>
            </a:r>
            <a:r>
              <a:rPr lang="en-GB" sz="1000" dirty="0" err="1">
                <a:solidFill>
                  <a:srgbClr val="000000"/>
                </a:solidFill>
              </a:rPr>
              <a:t>tính</a:t>
            </a:r>
            <a:r>
              <a:rPr lang="en-GB" sz="1000" dirty="0">
                <a:solidFill>
                  <a:srgbClr val="000000"/>
                </a:solidFill>
              </a:rPr>
              <a:t> </a:t>
            </a:r>
            <a:r>
              <a:rPr lang="en-GB" sz="1000" dirty="0" err="1">
                <a:solidFill>
                  <a:srgbClr val="000000"/>
                </a:solidFill>
              </a:rPr>
              <a:t>kháng</a:t>
            </a:r>
            <a:r>
              <a:rPr lang="en-GB" sz="1000" dirty="0">
                <a:solidFill>
                  <a:srgbClr val="000000"/>
                </a:solidFill>
              </a:rPr>
              <a:t> a </a:t>
            </a:r>
            <a:r>
              <a:rPr lang="en-GB" sz="1000" dirty="0" err="1">
                <a:solidFill>
                  <a:srgbClr val="000000"/>
                </a:solidFill>
              </a:rPr>
              <a:t>xít</a:t>
            </a:r>
            <a:r>
              <a:rPr lang="en-GB" sz="1000" dirty="0">
                <a:solidFill>
                  <a:srgbClr val="000000"/>
                </a:solidFill>
              </a:rPr>
              <a:t> </a:t>
            </a:r>
            <a:r>
              <a:rPr lang="en-GB" sz="1000" dirty="0" err="1">
                <a:solidFill>
                  <a:srgbClr val="000000"/>
                </a:solidFill>
              </a:rPr>
              <a:t>và</a:t>
            </a:r>
            <a:r>
              <a:rPr lang="en-GB" sz="1000" dirty="0">
                <a:solidFill>
                  <a:srgbClr val="000000"/>
                </a:solidFill>
              </a:rPr>
              <a:t> </a:t>
            </a:r>
            <a:r>
              <a:rPr lang="en-GB" sz="1000" dirty="0" err="1">
                <a:solidFill>
                  <a:srgbClr val="000000"/>
                </a:solidFill>
              </a:rPr>
              <a:t>hóa</a:t>
            </a:r>
            <a:r>
              <a:rPr lang="en-GB" sz="1000" dirty="0">
                <a:solidFill>
                  <a:srgbClr val="000000"/>
                </a:solidFill>
              </a:rPr>
              <a:t> </a:t>
            </a:r>
            <a:r>
              <a:rPr lang="en-GB" sz="1000" dirty="0" err="1">
                <a:solidFill>
                  <a:srgbClr val="000000"/>
                </a:solidFill>
              </a:rPr>
              <a:t>chất</a:t>
            </a:r>
            <a:r>
              <a:rPr lang="en-GB" sz="1000" dirty="0">
                <a:solidFill>
                  <a:srgbClr val="000000"/>
                </a:solidFill>
              </a:rPr>
              <a:t> </a:t>
            </a:r>
            <a:r>
              <a:rPr lang="en-GB" sz="1000" dirty="0" err="1">
                <a:solidFill>
                  <a:srgbClr val="000000"/>
                </a:solidFill>
              </a:rPr>
              <a:t>cao</a:t>
            </a:r>
            <a:r>
              <a:rPr lang="en-GB" sz="1000" dirty="0">
                <a:solidFill>
                  <a:srgbClr val="000000"/>
                </a:solidFill>
              </a:rPr>
              <a:t> </a:t>
            </a:r>
            <a:r>
              <a:rPr lang="en-GB" sz="1000" dirty="0" err="1">
                <a:solidFill>
                  <a:srgbClr val="000000"/>
                </a:solidFill>
              </a:rPr>
              <a:t>nên</a:t>
            </a:r>
            <a:r>
              <a:rPr lang="en-GB" sz="1000" dirty="0">
                <a:solidFill>
                  <a:srgbClr val="000000"/>
                </a:solidFill>
              </a:rPr>
              <a:t> </a:t>
            </a:r>
            <a:r>
              <a:rPr lang="vi-VN" sz="1000" dirty="0">
                <a:solidFill>
                  <a:srgbClr val="000000"/>
                </a:solidFill>
              </a:rPr>
              <a:t>được</a:t>
            </a:r>
            <a:r>
              <a:rPr lang="en-US" sz="1000" dirty="0">
                <a:solidFill>
                  <a:srgbClr val="000000"/>
                </a:solidFill>
              </a:rPr>
              <a:t>  </a:t>
            </a:r>
            <a:r>
              <a:rPr lang="en-GB" sz="1000" dirty="0" err="1">
                <a:solidFill>
                  <a:srgbClr val="000000"/>
                </a:solidFill>
              </a:rPr>
              <a:t>sự</a:t>
            </a:r>
            <a:r>
              <a:rPr lang="en-GB" sz="1000" dirty="0">
                <a:solidFill>
                  <a:srgbClr val="000000"/>
                </a:solidFill>
              </a:rPr>
              <a:t> </a:t>
            </a:r>
            <a:r>
              <a:rPr lang="en-GB" sz="1000" dirty="0" err="1">
                <a:solidFill>
                  <a:srgbClr val="000000"/>
                </a:solidFill>
              </a:rPr>
              <a:t>dụng</a:t>
            </a:r>
            <a:r>
              <a:rPr lang="en-GB" sz="1000" dirty="0">
                <a:solidFill>
                  <a:srgbClr val="000000"/>
                </a:solidFill>
              </a:rPr>
              <a:t> </a:t>
            </a:r>
            <a:r>
              <a:rPr lang="en-GB" sz="1000" dirty="0" err="1">
                <a:solidFill>
                  <a:srgbClr val="000000"/>
                </a:solidFill>
              </a:rPr>
              <a:t>cho</a:t>
            </a:r>
            <a:r>
              <a:rPr lang="en-GB" sz="1000" dirty="0">
                <a:solidFill>
                  <a:srgbClr val="000000"/>
                </a:solidFill>
              </a:rPr>
              <a:t> </a:t>
            </a:r>
            <a:r>
              <a:rPr lang="en-GB" sz="1000" dirty="0" err="1">
                <a:solidFill>
                  <a:srgbClr val="000000"/>
                </a:solidFill>
              </a:rPr>
              <a:t>các</a:t>
            </a:r>
            <a:r>
              <a:rPr lang="en-GB" sz="1000" dirty="0">
                <a:solidFill>
                  <a:srgbClr val="000000"/>
                </a:solidFill>
              </a:rPr>
              <a:t> </a:t>
            </a:r>
            <a:r>
              <a:rPr lang="en-GB" sz="1000" dirty="0" err="1">
                <a:solidFill>
                  <a:srgbClr val="000000"/>
                </a:solidFill>
              </a:rPr>
              <a:t>mục</a:t>
            </a:r>
            <a:r>
              <a:rPr lang="en-GB" sz="1000" dirty="0">
                <a:solidFill>
                  <a:srgbClr val="000000"/>
                </a:solidFill>
              </a:rPr>
              <a:t> </a:t>
            </a:r>
            <a:r>
              <a:rPr lang="vi-VN" sz="1000" dirty="0">
                <a:solidFill>
                  <a:srgbClr val="000000"/>
                </a:solidFill>
              </a:rPr>
              <a:t>đích</a:t>
            </a:r>
            <a:r>
              <a:rPr lang="en-US" sz="1000" dirty="0">
                <a:solidFill>
                  <a:srgbClr val="000000"/>
                </a:solidFill>
              </a:rPr>
              <a:t> </a:t>
            </a:r>
            <a:r>
              <a:rPr lang="en-US" sz="1000" dirty="0" err="1">
                <a:solidFill>
                  <a:srgbClr val="000000"/>
                </a:solidFill>
              </a:rPr>
              <a:t>kết</a:t>
            </a:r>
            <a:r>
              <a:rPr lang="en-US" sz="1000" dirty="0">
                <a:solidFill>
                  <a:srgbClr val="000000"/>
                </a:solidFill>
              </a:rPr>
              <a:t> </a:t>
            </a:r>
            <a:r>
              <a:rPr lang="en-US" sz="1000" dirty="0" err="1">
                <a:solidFill>
                  <a:srgbClr val="000000"/>
                </a:solidFill>
              </a:rPr>
              <a:t>dính</a:t>
            </a:r>
            <a:r>
              <a:rPr lang="en-US" sz="1000" dirty="0">
                <a:solidFill>
                  <a:srgbClr val="000000"/>
                </a:solidFill>
              </a:rPr>
              <a:t>, </a:t>
            </a:r>
            <a:r>
              <a:rPr lang="en-US" sz="1000" dirty="0" err="1">
                <a:solidFill>
                  <a:srgbClr val="000000"/>
                </a:solidFill>
              </a:rPr>
              <a:t>trám</a:t>
            </a:r>
            <a:r>
              <a:rPr lang="en-US" sz="1000" dirty="0">
                <a:solidFill>
                  <a:srgbClr val="000000"/>
                </a:solidFill>
              </a:rPr>
              <a:t> </a:t>
            </a:r>
            <a:r>
              <a:rPr lang="en-US" sz="1000" dirty="0" err="1">
                <a:solidFill>
                  <a:srgbClr val="000000"/>
                </a:solidFill>
              </a:rPr>
              <a:t>bít</a:t>
            </a:r>
            <a:r>
              <a:rPr lang="en-US" sz="1000" dirty="0">
                <a:solidFill>
                  <a:srgbClr val="000000"/>
                </a:solidFill>
              </a:rPr>
              <a:t> </a:t>
            </a:r>
            <a:r>
              <a:rPr lang="en-US" sz="1000" dirty="0" err="1">
                <a:solidFill>
                  <a:srgbClr val="000000"/>
                </a:solidFill>
              </a:rPr>
              <a:t>khe</a:t>
            </a:r>
            <a:r>
              <a:rPr lang="en-US" sz="1000" dirty="0">
                <a:solidFill>
                  <a:srgbClr val="000000"/>
                </a:solidFill>
              </a:rPr>
              <a:t>, </a:t>
            </a:r>
            <a:r>
              <a:rPr lang="en-US" sz="1000" dirty="0" err="1">
                <a:solidFill>
                  <a:srgbClr val="000000"/>
                </a:solidFill>
              </a:rPr>
              <a:t>mạch</a:t>
            </a:r>
            <a:r>
              <a:rPr lang="en-US" sz="1000" dirty="0">
                <a:solidFill>
                  <a:srgbClr val="000000"/>
                </a:solidFill>
              </a:rPr>
              <a:t> </a:t>
            </a:r>
            <a:r>
              <a:rPr lang="en-US" sz="1000" dirty="0" err="1">
                <a:solidFill>
                  <a:srgbClr val="000000"/>
                </a:solidFill>
              </a:rPr>
              <a:t>của</a:t>
            </a:r>
            <a:r>
              <a:rPr lang="en-US" sz="1000" dirty="0">
                <a:solidFill>
                  <a:srgbClr val="000000"/>
                </a:solidFill>
              </a:rPr>
              <a:t> </a:t>
            </a:r>
            <a:r>
              <a:rPr lang="en-US" sz="1000" dirty="0" err="1">
                <a:solidFill>
                  <a:srgbClr val="000000"/>
                </a:solidFill>
              </a:rPr>
              <a:t>gạch</a:t>
            </a:r>
            <a:r>
              <a:rPr lang="en-US" sz="1000" dirty="0">
                <a:solidFill>
                  <a:srgbClr val="000000"/>
                </a:solidFill>
              </a:rPr>
              <a:t> </a:t>
            </a:r>
            <a:r>
              <a:rPr lang="en-US" sz="1000" dirty="0" err="1">
                <a:solidFill>
                  <a:srgbClr val="000000"/>
                </a:solidFill>
              </a:rPr>
              <a:t>chịu</a:t>
            </a:r>
            <a:r>
              <a:rPr lang="en-US" sz="1000" dirty="0">
                <a:solidFill>
                  <a:srgbClr val="000000"/>
                </a:solidFill>
              </a:rPr>
              <a:t> acid </a:t>
            </a:r>
            <a:r>
              <a:rPr lang="en-US" sz="1000" dirty="0" err="1">
                <a:solidFill>
                  <a:srgbClr val="000000"/>
                </a:solidFill>
              </a:rPr>
              <a:t>hoặc</a:t>
            </a:r>
            <a:r>
              <a:rPr lang="en-US" sz="1000" dirty="0">
                <a:solidFill>
                  <a:srgbClr val="000000"/>
                </a:solidFill>
              </a:rPr>
              <a:t> </a:t>
            </a:r>
            <a:r>
              <a:rPr lang="en-US" sz="1000" dirty="0" err="1">
                <a:solidFill>
                  <a:srgbClr val="000000"/>
                </a:solidFill>
              </a:rPr>
              <a:t>dùng</a:t>
            </a:r>
            <a:r>
              <a:rPr lang="en-US" sz="1000" dirty="0">
                <a:solidFill>
                  <a:srgbClr val="000000"/>
                </a:solidFill>
              </a:rPr>
              <a:t> </a:t>
            </a:r>
            <a:r>
              <a:rPr lang="en-US" sz="1000" dirty="0" err="1">
                <a:solidFill>
                  <a:srgbClr val="000000"/>
                </a:solidFill>
              </a:rPr>
              <a:t>sửa</a:t>
            </a:r>
            <a:r>
              <a:rPr lang="en-US" sz="1000" dirty="0">
                <a:solidFill>
                  <a:srgbClr val="000000"/>
                </a:solidFill>
              </a:rPr>
              <a:t> </a:t>
            </a:r>
            <a:r>
              <a:rPr lang="en-US" sz="1000" dirty="0" err="1">
                <a:solidFill>
                  <a:srgbClr val="000000"/>
                </a:solidFill>
              </a:rPr>
              <a:t>chữa,trám</a:t>
            </a:r>
            <a:r>
              <a:rPr lang="en-US" sz="1000" dirty="0">
                <a:solidFill>
                  <a:srgbClr val="000000"/>
                </a:solidFill>
              </a:rPr>
              <a:t> </a:t>
            </a:r>
            <a:r>
              <a:rPr lang="en-US" sz="1000" dirty="0" err="1">
                <a:solidFill>
                  <a:srgbClr val="000000"/>
                </a:solidFill>
              </a:rPr>
              <a:t>bít</a:t>
            </a:r>
            <a:r>
              <a:rPr lang="en-US" sz="1000" dirty="0">
                <a:solidFill>
                  <a:srgbClr val="000000"/>
                </a:solidFill>
              </a:rPr>
              <a:t> </a:t>
            </a:r>
            <a:r>
              <a:rPr lang="en-US" sz="1000" dirty="0" err="1">
                <a:solidFill>
                  <a:srgbClr val="000000"/>
                </a:solidFill>
              </a:rPr>
              <a:t>vết</a:t>
            </a:r>
            <a:r>
              <a:rPr lang="en-US" sz="1000" dirty="0">
                <a:solidFill>
                  <a:srgbClr val="000000"/>
                </a:solidFill>
              </a:rPr>
              <a:t> </a:t>
            </a:r>
            <a:r>
              <a:rPr lang="en-US" sz="1000" dirty="0" err="1">
                <a:solidFill>
                  <a:srgbClr val="000000"/>
                </a:solidFill>
              </a:rPr>
              <a:t>nứt</a:t>
            </a:r>
            <a:r>
              <a:rPr lang="en-US" sz="1000" dirty="0">
                <a:solidFill>
                  <a:srgbClr val="000000"/>
                </a:solidFill>
              </a:rPr>
              <a:t>. </a:t>
            </a:r>
            <a:r>
              <a:rPr lang="en-US" sz="1000" dirty="0" err="1">
                <a:solidFill>
                  <a:srgbClr val="000000"/>
                </a:solidFill>
              </a:rPr>
              <a:t>Sản</a:t>
            </a:r>
            <a:r>
              <a:rPr lang="en-US" sz="1000" dirty="0">
                <a:solidFill>
                  <a:srgbClr val="000000"/>
                </a:solidFill>
              </a:rPr>
              <a:t> </a:t>
            </a:r>
            <a:r>
              <a:rPr lang="en-US" sz="1000" dirty="0" err="1">
                <a:solidFill>
                  <a:srgbClr val="000000"/>
                </a:solidFill>
              </a:rPr>
              <a:t>phẩm</a:t>
            </a:r>
            <a:r>
              <a:rPr lang="en-US" sz="1000" dirty="0">
                <a:solidFill>
                  <a:srgbClr val="000000"/>
                </a:solidFill>
              </a:rPr>
              <a:t> </a:t>
            </a:r>
            <a:r>
              <a:rPr lang="en-US" sz="1000" dirty="0" err="1">
                <a:solidFill>
                  <a:srgbClr val="000000"/>
                </a:solidFill>
              </a:rPr>
              <a:t>có</a:t>
            </a:r>
            <a:r>
              <a:rPr lang="en-US" sz="1000" dirty="0">
                <a:solidFill>
                  <a:srgbClr val="000000"/>
                </a:solidFill>
              </a:rPr>
              <a:t> 2 </a:t>
            </a:r>
            <a:r>
              <a:rPr lang="en-US" sz="1000" dirty="0" err="1">
                <a:solidFill>
                  <a:srgbClr val="000000"/>
                </a:solidFill>
              </a:rPr>
              <a:t>màu</a:t>
            </a:r>
            <a:r>
              <a:rPr lang="en-US" sz="1000" dirty="0">
                <a:solidFill>
                  <a:srgbClr val="000000"/>
                </a:solidFill>
              </a:rPr>
              <a:t> </a:t>
            </a:r>
            <a:r>
              <a:rPr lang="en-US" sz="1000" dirty="0" err="1">
                <a:solidFill>
                  <a:srgbClr val="000000"/>
                </a:solidFill>
              </a:rPr>
              <a:t>xám</a:t>
            </a:r>
            <a:r>
              <a:rPr lang="en-US" sz="1000" dirty="0">
                <a:solidFill>
                  <a:srgbClr val="000000"/>
                </a:solidFill>
              </a:rPr>
              <a:t> </a:t>
            </a:r>
            <a:r>
              <a:rPr lang="en-US" sz="1000" dirty="0" err="1">
                <a:solidFill>
                  <a:srgbClr val="000000"/>
                </a:solidFill>
              </a:rPr>
              <a:t>và</a:t>
            </a:r>
            <a:r>
              <a:rPr lang="en-US" sz="1000" dirty="0">
                <a:solidFill>
                  <a:srgbClr val="000000"/>
                </a:solidFill>
              </a:rPr>
              <a:t> </a:t>
            </a:r>
            <a:r>
              <a:rPr lang="en-US" sz="1000" dirty="0" err="1">
                <a:solidFill>
                  <a:srgbClr val="000000"/>
                </a:solidFill>
              </a:rPr>
              <a:t>trắng</a:t>
            </a:r>
            <a:r>
              <a:rPr lang="en-US" sz="1000" dirty="0">
                <a:solidFill>
                  <a:srgbClr val="000000"/>
                </a:solidFill>
              </a:rPr>
              <a:t>.</a:t>
            </a:r>
          </a:p>
          <a:p>
            <a:pPr>
              <a:lnSpc>
                <a:spcPct val="100000"/>
              </a:lnSpc>
              <a:defRPr/>
            </a:pPr>
            <a:endParaRPr lang="en-GB" sz="1000" dirty="0">
              <a:solidFill>
                <a:srgbClr val="000000"/>
              </a:solidFill>
            </a:endParaRPr>
          </a:p>
          <a:p>
            <a:pPr>
              <a:lnSpc>
                <a:spcPct val="100000"/>
              </a:lnSpc>
              <a:buSzPct val="45000"/>
              <a:buFont typeface="Wingdings" charset="2"/>
              <a:buNone/>
              <a:defRPr/>
            </a:pPr>
            <a:r>
              <a:rPr lang="en-GB" sz="1000" dirty="0">
                <a:solidFill>
                  <a:srgbClr val="000000"/>
                </a:solidFill>
              </a:rPr>
              <a:t>CÁC ỨNG DỤNG</a:t>
            </a:r>
          </a:p>
          <a:p>
            <a:pPr>
              <a:lnSpc>
                <a:spcPct val="150000"/>
              </a:lnSpc>
              <a:buSzPct val="45000"/>
              <a:defRPr/>
            </a:pPr>
            <a:r>
              <a:rPr lang="en-GB" sz="1400" b="1" dirty="0" smtClean="0">
                <a:solidFill>
                  <a:srgbClr val="000000"/>
                </a:solidFill>
              </a:rPr>
              <a:t>  am</a:t>
            </a:r>
            <a:r>
              <a:rPr lang="en-GB" sz="1000" dirty="0" smtClean="0">
                <a:solidFill>
                  <a:srgbClr val="000000"/>
                </a:solidFill>
              </a:rPr>
              <a:t> </a:t>
            </a:r>
            <a:r>
              <a:rPr lang="en-GB" sz="1000" dirty="0">
                <a:solidFill>
                  <a:srgbClr val="000000"/>
                </a:solidFill>
              </a:rPr>
              <a:t>EPOXIBOND 203 </a:t>
            </a:r>
            <a:r>
              <a:rPr lang="vi-VN" sz="1000" dirty="0">
                <a:solidFill>
                  <a:srgbClr val="000000"/>
                </a:solidFill>
              </a:rPr>
              <a:t>được</a:t>
            </a:r>
            <a:r>
              <a:rPr lang="en-US" sz="1000" dirty="0">
                <a:solidFill>
                  <a:srgbClr val="000000"/>
                </a:solidFill>
              </a:rPr>
              <a:t> </a:t>
            </a:r>
            <a:r>
              <a:rPr lang="en-US" sz="1000" dirty="0" err="1">
                <a:solidFill>
                  <a:srgbClr val="000000"/>
                </a:solidFill>
              </a:rPr>
              <a:t>dùng</a:t>
            </a:r>
            <a:r>
              <a:rPr lang="en-US" sz="1000" dirty="0">
                <a:solidFill>
                  <a:srgbClr val="000000"/>
                </a:solidFill>
              </a:rPr>
              <a:t> </a:t>
            </a:r>
            <a:r>
              <a:rPr lang="en-US" sz="1000" dirty="0" err="1">
                <a:solidFill>
                  <a:srgbClr val="000000"/>
                </a:solidFill>
              </a:rPr>
              <a:t>thi</a:t>
            </a:r>
            <a:r>
              <a:rPr lang="en-US" sz="1000" dirty="0">
                <a:solidFill>
                  <a:srgbClr val="000000"/>
                </a:solidFill>
              </a:rPr>
              <a:t> </a:t>
            </a:r>
            <a:r>
              <a:rPr lang="en-US" sz="1000" dirty="0" err="1">
                <a:solidFill>
                  <a:srgbClr val="000000"/>
                </a:solidFill>
              </a:rPr>
              <a:t>công</a:t>
            </a:r>
            <a:r>
              <a:rPr lang="en-US" sz="1000" dirty="0">
                <a:solidFill>
                  <a:srgbClr val="000000"/>
                </a:solidFill>
              </a:rPr>
              <a:t> </a:t>
            </a:r>
            <a:r>
              <a:rPr lang="en-US" sz="1000" dirty="0" err="1">
                <a:solidFill>
                  <a:srgbClr val="000000"/>
                </a:solidFill>
              </a:rPr>
              <a:t>dán</a:t>
            </a:r>
            <a:r>
              <a:rPr lang="en-US" sz="1000" dirty="0">
                <a:solidFill>
                  <a:srgbClr val="000000"/>
                </a:solidFill>
              </a:rPr>
              <a:t> </a:t>
            </a:r>
            <a:r>
              <a:rPr lang="en-US" sz="1000" dirty="0" err="1">
                <a:solidFill>
                  <a:srgbClr val="000000"/>
                </a:solidFill>
              </a:rPr>
              <a:t>và</a:t>
            </a:r>
            <a:r>
              <a:rPr lang="en-US" sz="1000" dirty="0">
                <a:solidFill>
                  <a:srgbClr val="000000"/>
                </a:solidFill>
              </a:rPr>
              <a:t> </a:t>
            </a:r>
            <a:r>
              <a:rPr lang="en-US" sz="1000" dirty="0" err="1">
                <a:solidFill>
                  <a:srgbClr val="000000"/>
                </a:solidFill>
              </a:rPr>
              <a:t>trám</a:t>
            </a:r>
            <a:r>
              <a:rPr lang="en-US" sz="1000" dirty="0">
                <a:solidFill>
                  <a:srgbClr val="000000"/>
                </a:solidFill>
              </a:rPr>
              <a:t> </a:t>
            </a:r>
            <a:r>
              <a:rPr lang="en-US" sz="1000" dirty="0" err="1">
                <a:solidFill>
                  <a:srgbClr val="000000"/>
                </a:solidFill>
              </a:rPr>
              <a:t>bít</a:t>
            </a:r>
            <a:r>
              <a:rPr lang="en-US" sz="1000" dirty="0">
                <a:solidFill>
                  <a:srgbClr val="000000"/>
                </a:solidFill>
              </a:rPr>
              <a:t> </a:t>
            </a:r>
            <a:r>
              <a:rPr lang="en-US" sz="1000" dirty="0" err="1">
                <a:solidFill>
                  <a:srgbClr val="000000"/>
                </a:solidFill>
              </a:rPr>
              <a:t>mạch</a:t>
            </a:r>
            <a:r>
              <a:rPr lang="en-US" sz="1000" dirty="0">
                <a:solidFill>
                  <a:srgbClr val="000000"/>
                </a:solidFill>
              </a:rPr>
              <a:t> </a:t>
            </a:r>
            <a:r>
              <a:rPr lang="en-US" sz="1000" dirty="0" err="1">
                <a:solidFill>
                  <a:srgbClr val="000000"/>
                </a:solidFill>
              </a:rPr>
              <a:t>gạch</a:t>
            </a:r>
            <a:r>
              <a:rPr lang="en-US" sz="1000" dirty="0">
                <a:solidFill>
                  <a:srgbClr val="000000"/>
                </a:solidFill>
              </a:rPr>
              <a:t> </a:t>
            </a:r>
            <a:r>
              <a:rPr lang="en-US" sz="1000" dirty="0" err="1">
                <a:solidFill>
                  <a:srgbClr val="000000"/>
                </a:solidFill>
              </a:rPr>
              <a:t>hoặc</a:t>
            </a:r>
            <a:r>
              <a:rPr lang="en-US" sz="1000" dirty="0">
                <a:solidFill>
                  <a:srgbClr val="000000"/>
                </a:solidFill>
              </a:rPr>
              <a:t> </a:t>
            </a:r>
            <a:r>
              <a:rPr lang="en-US" sz="1000" dirty="0" err="1">
                <a:solidFill>
                  <a:srgbClr val="000000"/>
                </a:solidFill>
              </a:rPr>
              <a:t>phủ</a:t>
            </a:r>
            <a:r>
              <a:rPr lang="en-US" sz="1000" dirty="0">
                <a:solidFill>
                  <a:srgbClr val="000000"/>
                </a:solidFill>
              </a:rPr>
              <a:t> </a:t>
            </a:r>
            <a:r>
              <a:rPr lang="en-US" sz="1000" dirty="0" err="1">
                <a:solidFill>
                  <a:srgbClr val="000000"/>
                </a:solidFill>
              </a:rPr>
              <a:t>kín</a:t>
            </a:r>
            <a:r>
              <a:rPr lang="en-US" sz="1000" dirty="0">
                <a:solidFill>
                  <a:srgbClr val="000000"/>
                </a:solidFill>
              </a:rPr>
              <a:t> </a:t>
            </a:r>
            <a:r>
              <a:rPr lang="en-US" sz="1000" dirty="0" err="1">
                <a:solidFill>
                  <a:srgbClr val="000000"/>
                </a:solidFill>
              </a:rPr>
              <a:t>khe</a:t>
            </a:r>
            <a:r>
              <a:rPr lang="en-US" sz="1000" dirty="0">
                <a:solidFill>
                  <a:srgbClr val="000000"/>
                </a:solidFill>
              </a:rPr>
              <a:t>, </a:t>
            </a:r>
            <a:r>
              <a:rPr lang="en-US" sz="1000" dirty="0" err="1">
                <a:solidFill>
                  <a:srgbClr val="000000"/>
                </a:solidFill>
              </a:rPr>
              <a:t>vết</a:t>
            </a:r>
            <a:r>
              <a:rPr lang="en-US" sz="1000" dirty="0">
                <a:solidFill>
                  <a:srgbClr val="000000"/>
                </a:solidFill>
              </a:rPr>
              <a:t> </a:t>
            </a:r>
            <a:r>
              <a:rPr lang="en-US" sz="1000" dirty="0" err="1">
                <a:solidFill>
                  <a:srgbClr val="000000"/>
                </a:solidFill>
              </a:rPr>
              <a:t>nức</a:t>
            </a:r>
            <a:r>
              <a:rPr lang="en-US" sz="1000" dirty="0">
                <a:solidFill>
                  <a:srgbClr val="000000"/>
                </a:solidFill>
              </a:rPr>
              <a:t> </a:t>
            </a:r>
            <a:r>
              <a:rPr lang="en-US" sz="1000" dirty="0" err="1">
                <a:solidFill>
                  <a:srgbClr val="000000"/>
                </a:solidFill>
              </a:rPr>
              <a:t>bê</a:t>
            </a:r>
            <a:r>
              <a:rPr lang="en-US" sz="1000" dirty="0">
                <a:solidFill>
                  <a:srgbClr val="000000"/>
                </a:solidFill>
              </a:rPr>
              <a:t> </a:t>
            </a:r>
            <a:r>
              <a:rPr lang="en-US" sz="1000" dirty="0" err="1">
                <a:solidFill>
                  <a:srgbClr val="000000"/>
                </a:solidFill>
              </a:rPr>
              <a:t>tông</a:t>
            </a:r>
            <a:r>
              <a:rPr lang="en-US" sz="1000" dirty="0">
                <a:solidFill>
                  <a:srgbClr val="000000"/>
                </a:solidFill>
              </a:rPr>
              <a:t>.</a:t>
            </a:r>
            <a:r>
              <a:rPr lang="en-GB" sz="1400" b="1" dirty="0">
                <a:solidFill>
                  <a:srgbClr val="000000"/>
                </a:solidFill>
              </a:rPr>
              <a:t> </a:t>
            </a:r>
            <a:r>
              <a:rPr lang="en-GB" sz="1400" b="1" dirty="0" smtClean="0">
                <a:solidFill>
                  <a:srgbClr val="000000"/>
                </a:solidFill>
              </a:rPr>
              <a:t>am</a:t>
            </a:r>
            <a:r>
              <a:rPr lang="en-US" sz="1400" dirty="0" smtClean="0">
                <a:solidFill>
                  <a:srgbClr val="000000"/>
                </a:solidFill>
              </a:rPr>
              <a:t> </a:t>
            </a:r>
            <a:r>
              <a:rPr lang="en-US" sz="1000" dirty="0">
                <a:solidFill>
                  <a:srgbClr val="000000"/>
                </a:solidFill>
              </a:rPr>
              <a:t>EPOXOBOND 203 </a:t>
            </a:r>
            <a:r>
              <a:rPr lang="en-US" sz="1000" dirty="0" err="1">
                <a:solidFill>
                  <a:srgbClr val="000000"/>
                </a:solidFill>
              </a:rPr>
              <a:t>có</a:t>
            </a:r>
            <a:r>
              <a:rPr lang="en-US" sz="1000" dirty="0">
                <a:solidFill>
                  <a:srgbClr val="000000"/>
                </a:solidFill>
              </a:rPr>
              <a:t> </a:t>
            </a:r>
            <a:r>
              <a:rPr lang="en-US" sz="1000" dirty="0" err="1">
                <a:solidFill>
                  <a:srgbClr val="000000"/>
                </a:solidFill>
              </a:rPr>
              <a:t>thể</a:t>
            </a:r>
            <a:r>
              <a:rPr lang="en-US" sz="1000" dirty="0">
                <a:solidFill>
                  <a:srgbClr val="000000"/>
                </a:solidFill>
              </a:rPr>
              <a:t> </a:t>
            </a:r>
            <a:r>
              <a:rPr lang="en-US" sz="1000" dirty="0" err="1">
                <a:solidFill>
                  <a:srgbClr val="000000"/>
                </a:solidFill>
              </a:rPr>
              <a:t>dùng</a:t>
            </a:r>
            <a:r>
              <a:rPr lang="en-US" sz="1000" dirty="0">
                <a:solidFill>
                  <a:srgbClr val="000000"/>
                </a:solidFill>
              </a:rPr>
              <a:t> </a:t>
            </a:r>
            <a:r>
              <a:rPr lang="vi-VN" sz="1000" dirty="0">
                <a:solidFill>
                  <a:srgbClr val="000000"/>
                </a:solidFill>
              </a:rPr>
              <a:t>để</a:t>
            </a:r>
            <a:r>
              <a:rPr lang="en-US" sz="1000" dirty="0">
                <a:solidFill>
                  <a:srgbClr val="000000"/>
                </a:solidFill>
              </a:rPr>
              <a:t> </a:t>
            </a:r>
            <a:r>
              <a:rPr lang="en-US" sz="1000" dirty="0" err="1">
                <a:solidFill>
                  <a:srgbClr val="000000"/>
                </a:solidFill>
              </a:rPr>
              <a:t>kết</a:t>
            </a:r>
            <a:r>
              <a:rPr lang="en-US" sz="1000" dirty="0">
                <a:solidFill>
                  <a:srgbClr val="000000"/>
                </a:solidFill>
              </a:rPr>
              <a:t> </a:t>
            </a:r>
            <a:r>
              <a:rPr lang="en-US" sz="1000" dirty="0" err="1">
                <a:solidFill>
                  <a:srgbClr val="000000"/>
                </a:solidFill>
              </a:rPr>
              <a:t>dính</a:t>
            </a:r>
            <a:r>
              <a:rPr lang="en-US" sz="1000" dirty="0">
                <a:solidFill>
                  <a:srgbClr val="000000"/>
                </a:solidFill>
              </a:rPr>
              <a:t> </a:t>
            </a:r>
            <a:r>
              <a:rPr lang="en-US" sz="1000" dirty="0" err="1">
                <a:solidFill>
                  <a:srgbClr val="000000"/>
                </a:solidFill>
              </a:rPr>
              <a:t>vật</a:t>
            </a:r>
            <a:r>
              <a:rPr lang="en-US" sz="1000" dirty="0">
                <a:solidFill>
                  <a:srgbClr val="000000"/>
                </a:solidFill>
              </a:rPr>
              <a:t> </a:t>
            </a:r>
            <a:r>
              <a:rPr lang="en-US" sz="1000" dirty="0" err="1">
                <a:solidFill>
                  <a:srgbClr val="000000"/>
                </a:solidFill>
              </a:rPr>
              <a:t>liệu</a:t>
            </a:r>
            <a:r>
              <a:rPr lang="en-US" sz="1000" dirty="0">
                <a:solidFill>
                  <a:srgbClr val="000000"/>
                </a:solidFill>
              </a:rPr>
              <a:t> </a:t>
            </a:r>
            <a:r>
              <a:rPr lang="en-US" sz="1000" dirty="0" err="1">
                <a:solidFill>
                  <a:srgbClr val="000000"/>
                </a:solidFill>
              </a:rPr>
              <a:t>xây</a:t>
            </a:r>
            <a:r>
              <a:rPr lang="en-US" sz="1000" dirty="0">
                <a:solidFill>
                  <a:srgbClr val="000000"/>
                </a:solidFill>
              </a:rPr>
              <a:t> </a:t>
            </a:r>
            <a:r>
              <a:rPr lang="en-US" sz="1000" dirty="0" err="1">
                <a:solidFill>
                  <a:srgbClr val="000000"/>
                </a:solidFill>
              </a:rPr>
              <a:t>dựng</a:t>
            </a:r>
            <a:r>
              <a:rPr lang="en-US" sz="1000" dirty="0">
                <a:solidFill>
                  <a:srgbClr val="000000"/>
                </a:solidFill>
              </a:rPr>
              <a:t> </a:t>
            </a:r>
            <a:r>
              <a:rPr lang="en-US" sz="1000" dirty="0" err="1">
                <a:solidFill>
                  <a:srgbClr val="000000"/>
                </a:solidFill>
              </a:rPr>
              <a:t>gốc</a:t>
            </a:r>
            <a:r>
              <a:rPr lang="en-US" sz="1000" dirty="0">
                <a:solidFill>
                  <a:srgbClr val="000000"/>
                </a:solidFill>
              </a:rPr>
              <a:t> xi m</a:t>
            </a:r>
            <a:r>
              <a:rPr lang="vi-VN" sz="1000" dirty="0">
                <a:solidFill>
                  <a:srgbClr val="000000"/>
                </a:solidFill>
              </a:rPr>
              <a:t>ăng</a:t>
            </a:r>
            <a:r>
              <a:rPr lang="en-US" sz="1000" dirty="0">
                <a:solidFill>
                  <a:srgbClr val="000000"/>
                </a:solidFill>
              </a:rPr>
              <a:t> </a:t>
            </a:r>
            <a:r>
              <a:rPr lang="en-US" sz="1000" dirty="0" err="1">
                <a:solidFill>
                  <a:srgbClr val="000000"/>
                </a:solidFill>
              </a:rPr>
              <a:t>với</a:t>
            </a:r>
            <a:r>
              <a:rPr lang="en-US" sz="1000" dirty="0">
                <a:solidFill>
                  <a:srgbClr val="000000"/>
                </a:solidFill>
              </a:rPr>
              <a:t> </a:t>
            </a:r>
            <a:r>
              <a:rPr lang="en-US" sz="1000" dirty="0" err="1">
                <a:solidFill>
                  <a:srgbClr val="000000"/>
                </a:solidFill>
              </a:rPr>
              <a:t>nhau</a:t>
            </a:r>
            <a:r>
              <a:rPr lang="en-US" sz="1000" dirty="0">
                <a:solidFill>
                  <a:srgbClr val="000000"/>
                </a:solidFill>
              </a:rPr>
              <a:t> </a:t>
            </a:r>
            <a:r>
              <a:rPr lang="en-US" sz="1000" dirty="0" err="1">
                <a:solidFill>
                  <a:srgbClr val="000000"/>
                </a:solidFill>
              </a:rPr>
              <a:t>và</a:t>
            </a:r>
            <a:r>
              <a:rPr lang="en-US" sz="1000" dirty="0">
                <a:solidFill>
                  <a:srgbClr val="000000"/>
                </a:solidFill>
              </a:rPr>
              <a:t> </a:t>
            </a:r>
            <a:r>
              <a:rPr lang="en-US" sz="1000" dirty="0" err="1">
                <a:solidFill>
                  <a:srgbClr val="000000"/>
                </a:solidFill>
              </a:rPr>
              <a:t>kết</a:t>
            </a:r>
            <a:r>
              <a:rPr lang="en-US" sz="1000" dirty="0">
                <a:solidFill>
                  <a:srgbClr val="000000"/>
                </a:solidFill>
              </a:rPr>
              <a:t> </a:t>
            </a:r>
            <a:r>
              <a:rPr lang="en-US" sz="1000" dirty="0" err="1">
                <a:solidFill>
                  <a:srgbClr val="000000"/>
                </a:solidFill>
              </a:rPr>
              <a:t>dính</a:t>
            </a:r>
            <a:r>
              <a:rPr lang="en-US" sz="1000" dirty="0">
                <a:solidFill>
                  <a:srgbClr val="000000"/>
                </a:solidFill>
              </a:rPr>
              <a:t> </a:t>
            </a:r>
            <a:r>
              <a:rPr lang="en-US" sz="1000" dirty="0" err="1">
                <a:solidFill>
                  <a:srgbClr val="000000"/>
                </a:solidFill>
              </a:rPr>
              <a:t>tốt</a:t>
            </a:r>
            <a:r>
              <a:rPr lang="en-US" sz="1000" dirty="0">
                <a:solidFill>
                  <a:srgbClr val="000000"/>
                </a:solidFill>
              </a:rPr>
              <a:t> </a:t>
            </a:r>
            <a:r>
              <a:rPr lang="en-US" sz="1000" dirty="0" err="1">
                <a:solidFill>
                  <a:srgbClr val="000000"/>
                </a:solidFill>
              </a:rPr>
              <a:t>vào</a:t>
            </a:r>
            <a:r>
              <a:rPr lang="en-US" sz="1000" dirty="0">
                <a:solidFill>
                  <a:srgbClr val="000000"/>
                </a:solidFill>
              </a:rPr>
              <a:t> </a:t>
            </a:r>
            <a:r>
              <a:rPr lang="en-US" sz="1000" dirty="0" err="1">
                <a:solidFill>
                  <a:srgbClr val="000000"/>
                </a:solidFill>
              </a:rPr>
              <a:t>các</a:t>
            </a:r>
            <a:r>
              <a:rPr lang="en-US" sz="1000" dirty="0">
                <a:solidFill>
                  <a:srgbClr val="000000"/>
                </a:solidFill>
              </a:rPr>
              <a:t> </a:t>
            </a:r>
            <a:r>
              <a:rPr lang="en-US" sz="1000" dirty="0" err="1">
                <a:solidFill>
                  <a:srgbClr val="000000"/>
                </a:solidFill>
              </a:rPr>
              <a:t>bề</a:t>
            </a:r>
            <a:r>
              <a:rPr lang="en-US" sz="1000" dirty="0">
                <a:solidFill>
                  <a:srgbClr val="000000"/>
                </a:solidFill>
              </a:rPr>
              <a:t> </a:t>
            </a:r>
            <a:r>
              <a:rPr lang="en-US" sz="1000" dirty="0" err="1">
                <a:solidFill>
                  <a:srgbClr val="000000"/>
                </a:solidFill>
              </a:rPr>
              <a:t>mặt</a:t>
            </a:r>
            <a:r>
              <a:rPr lang="en-US" sz="1000" dirty="0">
                <a:solidFill>
                  <a:srgbClr val="000000"/>
                </a:solidFill>
              </a:rPr>
              <a:t> </a:t>
            </a:r>
            <a:r>
              <a:rPr lang="en-US" sz="1000" dirty="0" err="1">
                <a:solidFill>
                  <a:srgbClr val="000000"/>
                </a:solidFill>
              </a:rPr>
              <a:t>thép</a:t>
            </a:r>
            <a:r>
              <a:rPr lang="en-US" sz="1000" dirty="0">
                <a:solidFill>
                  <a:srgbClr val="000000"/>
                </a:solidFill>
              </a:rPr>
              <a:t>, </a:t>
            </a:r>
            <a:r>
              <a:rPr lang="en-US" sz="1000" dirty="0" err="1">
                <a:solidFill>
                  <a:srgbClr val="000000"/>
                </a:solidFill>
              </a:rPr>
              <a:t>kim</a:t>
            </a:r>
            <a:r>
              <a:rPr lang="en-US" sz="1000" dirty="0">
                <a:solidFill>
                  <a:srgbClr val="000000"/>
                </a:solidFill>
              </a:rPr>
              <a:t> </a:t>
            </a:r>
            <a:r>
              <a:rPr lang="en-US" sz="1000" dirty="0" err="1">
                <a:solidFill>
                  <a:srgbClr val="000000"/>
                </a:solidFill>
              </a:rPr>
              <a:t>loại</a:t>
            </a:r>
            <a:r>
              <a:rPr lang="en-US" sz="1000" dirty="0">
                <a:solidFill>
                  <a:srgbClr val="000000"/>
                </a:solidFill>
              </a:rPr>
              <a:t>.</a:t>
            </a:r>
            <a:endParaRPr lang="en-GB" sz="1000" dirty="0">
              <a:solidFill>
                <a:srgbClr val="000000"/>
              </a:solidFill>
            </a:endParaRPr>
          </a:p>
          <a:p>
            <a:pPr>
              <a:lnSpc>
                <a:spcPct val="150000"/>
              </a:lnSpc>
              <a:buSzPct val="45000"/>
              <a:defRPr/>
            </a:pPr>
            <a:r>
              <a:rPr lang="en-GB" sz="1000" b="1" dirty="0">
                <a:solidFill>
                  <a:srgbClr val="000000"/>
                </a:solidFill>
              </a:rPr>
              <a:t>CÁC </a:t>
            </a:r>
            <a:r>
              <a:rPr lang="vi-VN" sz="1000" b="1" dirty="0">
                <a:solidFill>
                  <a:srgbClr val="000000"/>
                </a:solidFill>
              </a:rPr>
              <a:t>Ư</a:t>
            </a:r>
            <a:r>
              <a:rPr lang="en-US" sz="1000" b="1" dirty="0">
                <a:solidFill>
                  <a:srgbClr val="000000"/>
                </a:solidFill>
              </a:rPr>
              <a:t>U ĐIỂM</a:t>
            </a:r>
            <a:endParaRPr lang="en-GB" sz="1000" b="1" dirty="0">
              <a:solidFill>
                <a:srgbClr val="000000"/>
              </a:solidFill>
            </a:endParaRP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  <a:defRPr/>
            </a:pPr>
            <a:r>
              <a:rPr lang="en-GB" sz="1000" dirty="0" err="1">
                <a:solidFill>
                  <a:srgbClr val="000000"/>
                </a:solidFill>
              </a:rPr>
              <a:t>Dễ</a:t>
            </a:r>
            <a:r>
              <a:rPr lang="en-GB" sz="1000" dirty="0">
                <a:solidFill>
                  <a:srgbClr val="000000"/>
                </a:solidFill>
              </a:rPr>
              <a:t> </a:t>
            </a:r>
            <a:r>
              <a:rPr lang="en-GB" sz="1000" dirty="0" err="1">
                <a:solidFill>
                  <a:srgbClr val="000000"/>
                </a:solidFill>
              </a:rPr>
              <a:t>dàng</a:t>
            </a:r>
            <a:r>
              <a:rPr lang="en-GB" sz="1000" dirty="0">
                <a:solidFill>
                  <a:srgbClr val="000000"/>
                </a:solidFill>
              </a:rPr>
              <a:t> </a:t>
            </a:r>
            <a:r>
              <a:rPr lang="en-GB" sz="1000" dirty="0" err="1">
                <a:solidFill>
                  <a:srgbClr val="000000"/>
                </a:solidFill>
              </a:rPr>
              <a:t>thi</a:t>
            </a:r>
            <a:r>
              <a:rPr lang="en-GB" sz="1000" dirty="0">
                <a:solidFill>
                  <a:srgbClr val="000000"/>
                </a:solidFill>
              </a:rPr>
              <a:t> </a:t>
            </a:r>
            <a:r>
              <a:rPr lang="en-GB" sz="1000" dirty="0" err="1">
                <a:solidFill>
                  <a:srgbClr val="000000"/>
                </a:solidFill>
              </a:rPr>
              <a:t>công</a:t>
            </a:r>
            <a:r>
              <a:rPr lang="en-GB" sz="1000" dirty="0">
                <a:solidFill>
                  <a:srgbClr val="000000"/>
                </a:solidFill>
              </a:rPr>
              <a:t> </a:t>
            </a:r>
            <a:r>
              <a:rPr lang="en-GB" sz="1000" dirty="0" err="1">
                <a:solidFill>
                  <a:srgbClr val="000000"/>
                </a:solidFill>
              </a:rPr>
              <a:t>và</a:t>
            </a:r>
            <a:r>
              <a:rPr lang="en-GB" sz="1000" dirty="0">
                <a:solidFill>
                  <a:srgbClr val="000000"/>
                </a:solidFill>
              </a:rPr>
              <a:t> </a:t>
            </a:r>
            <a:r>
              <a:rPr lang="en-GB" sz="1000" dirty="0" err="1">
                <a:solidFill>
                  <a:srgbClr val="000000"/>
                </a:solidFill>
              </a:rPr>
              <a:t>hoàn</a:t>
            </a:r>
            <a:r>
              <a:rPr lang="en-GB" sz="1000" dirty="0">
                <a:solidFill>
                  <a:srgbClr val="000000"/>
                </a:solidFill>
              </a:rPr>
              <a:t> </a:t>
            </a:r>
            <a:r>
              <a:rPr lang="en-GB" sz="1000" dirty="0" err="1">
                <a:solidFill>
                  <a:srgbClr val="000000"/>
                </a:solidFill>
              </a:rPr>
              <a:t>thiện</a:t>
            </a:r>
            <a:r>
              <a:rPr lang="en-GB" sz="1000" dirty="0">
                <a:solidFill>
                  <a:srgbClr val="000000"/>
                </a:solidFill>
              </a:rPr>
              <a:t> </a:t>
            </a:r>
            <a:r>
              <a:rPr lang="en-GB" sz="1000" dirty="0" err="1">
                <a:solidFill>
                  <a:srgbClr val="000000"/>
                </a:solidFill>
              </a:rPr>
              <a:t>nhanh</a:t>
            </a:r>
            <a:r>
              <a:rPr lang="en-GB" sz="1000" dirty="0">
                <a:solidFill>
                  <a:srgbClr val="000000"/>
                </a:solidFill>
              </a:rPr>
              <a:t> </a:t>
            </a:r>
            <a:r>
              <a:rPr lang="en-GB" sz="1000" dirty="0" err="1">
                <a:solidFill>
                  <a:srgbClr val="000000"/>
                </a:solidFill>
              </a:rPr>
              <a:t>chống</a:t>
            </a:r>
            <a:r>
              <a:rPr lang="en-GB" sz="1000" dirty="0">
                <a:solidFill>
                  <a:srgbClr val="000000"/>
                </a:solidFill>
              </a:rPr>
              <a:t>, </a:t>
            </a:r>
            <a:r>
              <a:rPr lang="en-GB" sz="1000" dirty="0" err="1">
                <a:solidFill>
                  <a:srgbClr val="000000"/>
                </a:solidFill>
              </a:rPr>
              <a:t>mau</a:t>
            </a:r>
            <a:r>
              <a:rPr lang="en-GB" sz="1000" dirty="0">
                <a:solidFill>
                  <a:srgbClr val="000000"/>
                </a:solidFill>
              </a:rPr>
              <a:t> </a:t>
            </a:r>
            <a:r>
              <a:rPr lang="en-GB" sz="1000" dirty="0" err="1">
                <a:solidFill>
                  <a:srgbClr val="000000"/>
                </a:solidFill>
              </a:rPr>
              <a:t>khô</a:t>
            </a:r>
            <a:r>
              <a:rPr lang="en-GB" sz="1000" dirty="0">
                <a:solidFill>
                  <a:srgbClr val="000000"/>
                </a:solidFill>
              </a:rPr>
              <a:t> </a:t>
            </a:r>
            <a:r>
              <a:rPr lang="vi-VN" sz="1000" dirty="0">
                <a:solidFill>
                  <a:srgbClr val="000000"/>
                </a:solidFill>
              </a:rPr>
              <a:t>để</a:t>
            </a:r>
            <a:r>
              <a:rPr lang="en-US" sz="1000" dirty="0">
                <a:solidFill>
                  <a:srgbClr val="000000"/>
                </a:solidFill>
              </a:rPr>
              <a:t> </a:t>
            </a:r>
            <a:r>
              <a:rPr lang="vi-VN" sz="1000" dirty="0">
                <a:solidFill>
                  <a:srgbClr val="000000"/>
                </a:solidFill>
              </a:rPr>
              <a:t>đưa</a:t>
            </a:r>
            <a:r>
              <a:rPr lang="en-US" sz="1000" dirty="0">
                <a:solidFill>
                  <a:srgbClr val="000000"/>
                </a:solidFill>
              </a:rPr>
              <a:t> </a:t>
            </a:r>
            <a:r>
              <a:rPr lang="en-US" sz="1000" dirty="0" err="1">
                <a:solidFill>
                  <a:srgbClr val="000000"/>
                </a:solidFill>
              </a:rPr>
              <a:t>vào</a:t>
            </a:r>
            <a:r>
              <a:rPr lang="en-US" sz="1000" dirty="0">
                <a:solidFill>
                  <a:srgbClr val="000000"/>
                </a:solidFill>
              </a:rPr>
              <a:t> s</a:t>
            </a:r>
            <a:r>
              <a:rPr lang="vi-VN" sz="1000" dirty="0">
                <a:solidFill>
                  <a:srgbClr val="000000"/>
                </a:solidFill>
              </a:rPr>
              <a:t>ử</a:t>
            </a:r>
            <a:r>
              <a:rPr lang="en-US" sz="1000" dirty="0">
                <a:solidFill>
                  <a:srgbClr val="000000"/>
                </a:solidFill>
              </a:rPr>
              <a:t> </a:t>
            </a:r>
            <a:r>
              <a:rPr lang="en-US" sz="1000" dirty="0" err="1">
                <a:solidFill>
                  <a:srgbClr val="000000"/>
                </a:solidFill>
              </a:rPr>
              <a:t>dụng</a:t>
            </a:r>
            <a:r>
              <a:rPr lang="en-US" sz="1000" dirty="0">
                <a:solidFill>
                  <a:srgbClr val="000000"/>
                </a:solidFill>
              </a:rPr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  <a:defRPr/>
            </a:pPr>
            <a:r>
              <a:rPr lang="en-US" sz="1000" dirty="0" err="1">
                <a:solidFill>
                  <a:srgbClr val="000000"/>
                </a:solidFill>
              </a:rPr>
              <a:t>Dễ</a:t>
            </a:r>
            <a:r>
              <a:rPr lang="en-US" sz="1000" dirty="0">
                <a:solidFill>
                  <a:srgbClr val="000000"/>
                </a:solidFill>
              </a:rPr>
              <a:t> </a:t>
            </a:r>
            <a:r>
              <a:rPr lang="en-US" sz="1000" dirty="0" err="1">
                <a:solidFill>
                  <a:srgbClr val="000000"/>
                </a:solidFill>
              </a:rPr>
              <a:t>dàng</a:t>
            </a:r>
            <a:r>
              <a:rPr lang="en-US" sz="1000" dirty="0">
                <a:solidFill>
                  <a:srgbClr val="000000"/>
                </a:solidFill>
              </a:rPr>
              <a:t> </a:t>
            </a:r>
            <a:r>
              <a:rPr lang="en-US" sz="1000" dirty="0" err="1">
                <a:solidFill>
                  <a:srgbClr val="000000"/>
                </a:solidFill>
              </a:rPr>
              <a:t>vệ</a:t>
            </a:r>
            <a:r>
              <a:rPr lang="en-US" sz="1000" dirty="0">
                <a:solidFill>
                  <a:srgbClr val="000000"/>
                </a:solidFill>
              </a:rPr>
              <a:t> </a:t>
            </a:r>
            <a:r>
              <a:rPr lang="en-US" sz="1000" dirty="0" err="1">
                <a:solidFill>
                  <a:srgbClr val="000000"/>
                </a:solidFill>
              </a:rPr>
              <a:t>sinh</a:t>
            </a:r>
            <a:r>
              <a:rPr lang="en-US" sz="1000" dirty="0">
                <a:solidFill>
                  <a:srgbClr val="000000"/>
                </a:solidFill>
              </a:rPr>
              <a:t>, </a:t>
            </a:r>
            <a:r>
              <a:rPr lang="en-US" sz="1000" dirty="0" err="1">
                <a:solidFill>
                  <a:srgbClr val="000000"/>
                </a:solidFill>
              </a:rPr>
              <a:t>lau</a:t>
            </a:r>
            <a:r>
              <a:rPr lang="en-US" sz="1000" dirty="0">
                <a:solidFill>
                  <a:srgbClr val="000000"/>
                </a:solidFill>
              </a:rPr>
              <a:t> </a:t>
            </a:r>
            <a:r>
              <a:rPr lang="en-US" sz="1000" dirty="0" err="1">
                <a:solidFill>
                  <a:srgbClr val="000000"/>
                </a:solidFill>
              </a:rPr>
              <a:t>chùi</a:t>
            </a:r>
            <a:r>
              <a:rPr lang="en-US" sz="1000" dirty="0">
                <a:solidFill>
                  <a:srgbClr val="000000"/>
                </a:solidFill>
              </a:rPr>
              <a:t> v</a:t>
            </a:r>
            <a:r>
              <a:rPr lang="vi-VN" sz="1000" dirty="0">
                <a:solidFill>
                  <a:srgbClr val="000000"/>
                </a:solidFill>
              </a:rPr>
              <a:t>ới</a:t>
            </a:r>
            <a:r>
              <a:rPr lang="en-US" sz="1000" dirty="0">
                <a:solidFill>
                  <a:srgbClr val="000000"/>
                </a:solidFill>
              </a:rPr>
              <a:t> n</a:t>
            </a:r>
            <a:r>
              <a:rPr lang="vi-VN" sz="1000" dirty="0">
                <a:solidFill>
                  <a:srgbClr val="000000"/>
                </a:solidFill>
              </a:rPr>
              <a:t>ước</a:t>
            </a:r>
            <a:r>
              <a:rPr lang="en-US" sz="1000" dirty="0">
                <a:solidFill>
                  <a:srgbClr val="000000"/>
                </a:solidFill>
              </a:rPr>
              <a:t> </a:t>
            </a:r>
            <a:r>
              <a:rPr lang="en-US" sz="1000" dirty="0" err="1">
                <a:solidFill>
                  <a:srgbClr val="000000"/>
                </a:solidFill>
              </a:rPr>
              <a:t>sạch</a:t>
            </a:r>
            <a:r>
              <a:rPr lang="en-US" sz="1000" dirty="0">
                <a:solidFill>
                  <a:srgbClr val="000000"/>
                </a:solidFill>
              </a:rPr>
              <a:t> </a:t>
            </a:r>
            <a:r>
              <a:rPr lang="en-US" sz="1000" dirty="0" err="1">
                <a:solidFill>
                  <a:srgbClr val="000000"/>
                </a:solidFill>
              </a:rPr>
              <a:t>khi</a:t>
            </a:r>
            <a:r>
              <a:rPr lang="en-US" sz="1000" dirty="0">
                <a:solidFill>
                  <a:srgbClr val="000000"/>
                </a:solidFill>
              </a:rPr>
              <a:t> v</a:t>
            </a:r>
            <a:r>
              <a:rPr lang="vi-VN" sz="1000" dirty="0">
                <a:solidFill>
                  <a:srgbClr val="000000"/>
                </a:solidFill>
              </a:rPr>
              <a:t>ừa</a:t>
            </a:r>
            <a:r>
              <a:rPr lang="en-US" sz="1000" dirty="0">
                <a:solidFill>
                  <a:srgbClr val="000000"/>
                </a:solidFill>
              </a:rPr>
              <a:t> </a:t>
            </a:r>
            <a:r>
              <a:rPr lang="en-US" sz="1000" dirty="0" err="1">
                <a:solidFill>
                  <a:srgbClr val="000000"/>
                </a:solidFill>
              </a:rPr>
              <a:t>thi</a:t>
            </a:r>
            <a:r>
              <a:rPr lang="en-US" sz="1000" dirty="0">
                <a:solidFill>
                  <a:srgbClr val="000000"/>
                </a:solidFill>
              </a:rPr>
              <a:t> </a:t>
            </a:r>
            <a:r>
              <a:rPr lang="en-US" sz="1000" dirty="0" err="1">
                <a:solidFill>
                  <a:srgbClr val="000000"/>
                </a:solidFill>
              </a:rPr>
              <a:t>công</a:t>
            </a:r>
            <a:r>
              <a:rPr lang="en-US" sz="1000" dirty="0">
                <a:solidFill>
                  <a:srgbClr val="000000"/>
                </a:solidFill>
              </a:rPr>
              <a:t> </a:t>
            </a:r>
            <a:r>
              <a:rPr lang="en-US" sz="1000" dirty="0" err="1">
                <a:solidFill>
                  <a:srgbClr val="000000"/>
                </a:solidFill>
              </a:rPr>
              <a:t>xong</a:t>
            </a:r>
            <a:r>
              <a:rPr lang="en-US" sz="1000" dirty="0">
                <a:solidFill>
                  <a:srgbClr val="000000"/>
                </a:solidFill>
              </a:rPr>
              <a:t> </a:t>
            </a:r>
            <a:r>
              <a:rPr lang="en-US" sz="1000" dirty="0" err="1">
                <a:solidFill>
                  <a:srgbClr val="000000"/>
                </a:solidFill>
              </a:rPr>
              <a:t>và</a:t>
            </a:r>
            <a:r>
              <a:rPr lang="en-US" sz="1000" dirty="0">
                <a:solidFill>
                  <a:srgbClr val="000000"/>
                </a:solidFill>
              </a:rPr>
              <a:t> </a:t>
            </a:r>
            <a:r>
              <a:rPr lang="en-US" sz="1000" dirty="0" err="1">
                <a:solidFill>
                  <a:srgbClr val="000000"/>
                </a:solidFill>
              </a:rPr>
              <a:t>tr</a:t>
            </a:r>
            <a:r>
              <a:rPr lang="vi-VN" sz="1000" dirty="0">
                <a:solidFill>
                  <a:srgbClr val="000000"/>
                </a:solidFill>
              </a:rPr>
              <a:t>ước</a:t>
            </a:r>
            <a:r>
              <a:rPr lang="en-US" sz="1000" dirty="0">
                <a:solidFill>
                  <a:srgbClr val="000000"/>
                </a:solidFill>
              </a:rPr>
              <a:t> </a:t>
            </a:r>
            <a:r>
              <a:rPr lang="en-US" sz="1000" dirty="0" err="1">
                <a:solidFill>
                  <a:srgbClr val="000000"/>
                </a:solidFill>
              </a:rPr>
              <a:t>khi</a:t>
            </a:r>
            <a:r>
              <a:rPr lang="en-US" sz="1000" dirty="0">
                <a:solidFill>
                  <a:srgbClr val="000000"/>
                </a:solidFill>
              </a:rPr>
              <a:t> </a:t>
            </a:r>
            <a:r>
              <a:rPr lang="vi-VN" sz="1000" dirty="0">
                <a:solidFill>
                  <a:srgbClr val="000000"/>
                </a:solidFill>
              </a:rPr>
              <a:t>đông</a:t>
            </a:r>
            <a:r>
              <a:rPr lang="en-US" sz="1000" dirty="0">
                <a:solidFill>
                  <a:srgbClr val="000000"/>
                </a:solidFill>
              </a:rPr>
              <a:t> </a:t>
            </a:r>
            <a:r>
              <a:rPr lang="en-US" sz="1000" dirty="0" err="1">
                <a:solidFill>
                  <a:srgbClr val="000000"/>
                </a:solidFill>
              </a:rPr>
              <a:t>kết</a:t>
            </a:r>
            <a:r>
              <a:rPr lang="en-US" sz="1000" dirty="0">
                <a:solidFill>
                  <a:srgbClr val="000000"/>
                </a:solidFill>
              </a:rPr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  <a:defRPr/>
            </a:pPr>
            <a:r>
              <a:rPr lang="en-US" sz="1000" dirty="0" err="1">
                <a:solidFill>
                  <a:srgbClr val="000000"/>
                </a:solidFill>
              </a:rPr>
              <a:t>Th</a:t>
            </a:r>
            <a:r>
              <a:rPr lang="vi-VN" sz="1000" dirty="0">
                <a:solidFill>
                  <a:srgbClr val="000000"/>
                </a:solidFill>
              </a:rPr>
              <a:t>ời</a:t>
            </a:r>
            <a:r>
              <a:rPr lang="en-US" sz="1000" dirty="0">
                <a:solidFill>
                  <a:srgbClr val="000000"/>
                </a:solidFill>
              </a:rPr>
              <a:t> </a:t>
            </a:r>
            <a:r>
              <a:rPr lang="en-US" sz="1000" dirty="0" err="1">
                <a:solidFill>
                  <a:srgbClr val="000000"/>
                </a:solidFill>
              </a:rPr>
              <a:t>gian</a:t>
            </a:r>
            <a:r>
              <a:rPr lang="en-US" sz="1000" dirty="0">
                <a:solidFill>
                  <a:srgbClr val="000000"/>
                </a:solidFill>
              </a:rPr>
              <a:t> </a:t>
            </a:r>
            <a:r>
              <a:rPr lang="en-US" sz="1000" dirty="0" err="1">
                <a:solidFill>
                  <a:srgbClr val="000000"/>
                </a:solidFill>
              </a:rPr>
              <a:t>thi</a:t>
            </a:r>
            <a:r>
              <a:rPr lang="en-US" sz="1000" dirty="0">
                <a:solidFill>
                  <a:srgbClr val="000000"/>
                </a:solidFill>
              </a:rPr>
              <a:t> </a:t>
            </a:r>
            <a:r>
              <a:rPr lang="en-US" sz="1000" dirty="0" err="1">
                <a:solidFill>
                  <a:srgbClr val="000000"/>
                </a:solidFill>
              </a:rPr>
              <a:t>công</a:t>
            </a:r>
            <a:r>
              <a:rPr lang="en-US" sz="1000" dirty="0">
                <a:solidFill>
                  <a:srgbClr val="000000"/>
                </a:solidFill>
              </a:rPr>
              <a:t> </a:t>
            </a:r>
            <a:r>
              <a:rPr lang="en-US" sz="1000" dirty="0" err="1">
                <a:solidFill>
                  <a:srgbClr val="000000"/>
                </a:solidFill>
              </a:rPr>
              <a:t>sau</a:t>
            </a:r>
            <a:r>
              <a:rPr lang="en-US" sz="1000" dirty="0">
                <a:solidFill>
                  <a:srgbClr val="000000"/>
                </a:solidFill>
              </a:rPr>
              <a:t> </a:t>
            </a:r>
            <a:r>
              <a:rPr lang="en-US" sz="1000" dirty="0" err="1">
                <a:solidFill>
                  <a:srgbClr val="000000"/>
                </a:solidFill>
              </a:rPr>
              <a:t>khi</a:t>
            </a:r>
            <a:r>
              <a:rPr lang="en-US" sz="1000" dirty="0">
                <a:solidFill>
                  <a:srgbClr val="000000"/>
                </a:solidFill>
              </a:rPr>
              <a:t> </a:t>
            </a:r>
            <a:r>
              <a:rPr lang="en-US" sz="1000" dirty="0" err="1">
                <a:solidFill>
                  <a:srgbClr val="000000"/>
                </a:solidFill>
              </a:rPr>
              <a:t>trộn</a:t>
            </a:r>
            <a:r>
              <a:rPr lang="en-US" sz="1000" dirty="0">
                <a:solidFill>
                  <a:srgbClr val="000000"/>
                </a:solidFill>
              </a:rPr>
              <a:t> </a:t>
            </a:r>
            <a:r>
              <a:rPr lang="en-US" sz="1000" dirty="0" err="1">
                <a:solidFill>
                  <a:srgbClr val="000000"/>
                </a:solidFill>
              </a:rPr>
              <a:t>linh</a:t>
            </a:r>
            <a:r>
              <a:rPr lang="en-US" sz="1000" dirty="0">
                <a:solidFill>
                  <a:srgbClr val="000000"/>
                </a:solidFill>
              </a:rPr>
              <a:t> </a:t>
            </a:r>
            <a:r>
              <a:rPr lang="vi-VN" sz="1000" dirty="0">
                <a:solidFill>
                  <a:srgbClr val="000000"/>
                </a:solidFill>
              </a:rPr>
              <a:t>động</a:t>
            </a:r>
            <a:r>
              <a:rPr lang="en-US" sz="1000" dirty="0">
                <a:solidFill>
                  <a:srgbClr val="000000"/>
                </a:solidFill>
              </a:rPr>
              <a:t>, </a:t>
            </a:r>
            <a:r>
              <a:rPr lang="en-US" sz="1000" dirty="0" err="1">
                <a:solidFill>
                  <a:srgbClr val="000000"/>
                </a:solidFill>
              </a:rPr>
              <a:t>kéo</a:t>
            </a:r>
            <a:r>
              <a:rPr lang="en-US" sz="1000" dirty="0">
                <a:solidFill>
                  <a:srgbClr val="000000"/>
                </a:solidFill>
              </a:rPr>
              <a:t> </a:t>
            </a:r>
            <a:r>
              <a:rPr lang="en-US" sz="1000" dirty="0" err="1">
                <a:solidFill>
                  <a:srgbClr val="000000"/>
                </a:solidFill>
              </a:rPr>
              <a:t>dài</a:t>
            </a:r>
            <a:r>
              <a:rPr lang="en-US" sz="1000" dirty="0">
                <a:solidFill>
                  <a:srgbClr val="000000"/>
                </a:solidFill>
              </a:rPr>
              <a:t> </a:t>
            </a:r>
            <a:r>
              <a:rPr lang="en-US" sz="1000" dirty="0" err="1">
                <a:solidFill>
                  <a:srgbClr val="000000"/>
                </a:solidFill>
              </a:rPr>
              <a:t>và</a:t>
            </a:r>
            <a:r>
              <a:rPr lang="en-US" sz="1000" dirty="0">
                <a:solidFill>
                  <a:srgbClr val="000000"/>
                </a:solidFill>
              </a:rPr>
              <a:t> </a:t>
            </a:r>
            <a:r>
              <a:rPr lang="en-US" sz="1000" dirty="0" err="1">
                <a:solidFill>
                  <a:srgbClr val="000000"/>
                </a:solidFill>
              </a:rPr>
              <a:t>cho</a:t>
            </a:r>
            <a:r>
              <a:rPr lang="en-US" sz="1000" dirty="0">
                <a:solidFill>
                  <a:srgbClr val="000000"/>
                </a:solidFill>
              </a:rPr>
              <a:t> </a:t>
            </a:r>
            <a:r>
              <a:rPr lang="en-US" sz="1000" dirty="0" err="1">
                <a:solidFill>
                  <a:srgbClr val="000000"/>
                </a:solidFill>
              </a:rPr>
              <a:t>phép</a:t>
            </a:r>
            <a:r>
              <a:rPr lang="en-US" sz="1000" dirty="0">
                <a:solidFill>
                  <a:srgbClr val="000000"/>
                </a:solidFill>
              </a:rPr>
              <a:t> </a:t>
            </a:r>
            <a:r>
              <a:rPr lang="en-US" sz="1000" dirty="0" err="1">
                <a:solidFill>
                  <a:srgbClr val="000000"/>
                </a:solidFill>
              </a:rPr>
              <a:t>chỉnh</a:t>
            </a:r>
            <a:r>
              <a:rPr lang="en-US" sz="1000" dirty="0">
                <a:solidFill>
                  <a:srgbClr val="000000"/>
                </a:solidFill>
              </a:rPr>
              <a:t> s</a:t>
            </a:r>
            <a:r>
              <a:rPr lang="vi-VN" sz="1000" dirty="0">
                <a:solidFill>
                  <a:srgbClr val="000000"/>
                </a:solidFill>
              </a:rPr>
              <a:t>ửa</a:t>
            </a:r>
            <a:r>
              <a:rPr lang="en-US" sz="1000" dirty="0">
                <a:solidFill>
                  <a:srgbClr val="000000"/>
                </a:solidFill>
              </a:rPr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  <a:defRPr/>
            </a:pPr>
            <a:r>
              <a:rPr lang="en-US" sz="1000" dirty="0" err="1">
                <a:solidFill>
                  <a:srgbClr val="000000"/>
                </a:solidFill>
              </a:rPr>
              <a:t>Chống</a:t>
            </a:r>
            <a:r>
              <a:rPr lang="en-US" sz="1000" dirty="0">
                <a:solidFill>
                  <a:srgbClr val="000000"/>
                </a:solidFill>
              </a:rPr>
              <a:t> </a:t>
            </a:r>
            <a:r>
              <a:rPr lang="en-US" sz="1000" dirty="0" err="1">
                <a:solidFill>
                  <a:srgbClr val="000000"/>
                </a:solidFill>
              </a:rPr>
              <a:t>thấm</a:t>
            </a:r>
            <a:r>
              <a:rPr lang="en-US" sz="1000" dirty="0">
                <a:solidFill>
                  <a:srgbClr val="000000"/>
                </a:solidFill>
              </a:rPr>
              <a:t>, </a:t>
            </a:r>
            <a:r>
              <a:rPr lang="en-US" sz="1000" dirty="0" err="1">
                <a:solidFill>
                  <a:srgbClr val="000000"/>
                </a:solidFill>
              </a:rPr>
              <a:t>ng</a:t>
            </a:r>
            <a:r>
              <a:rPr lang="vi-VN" sz="1000" dirty="0">
                <a:solidFill>
                  <a:srgbClr val="000000"/>
                </a:solidFill>
              </a:rPr>
              <a:t>ă</a:t>
            </a:r>
            <a:r>
              <a:rPr lang="en-US" sz="1000" dirty="0">
                <a:solidFill>
                  <a:srgbClr val="000000"/>
                </a:solidFill>
              </a:rPr>
              <a:t>n </a:t>
            </a:r>
            <a:r>
              <a:rPr lang="en-US" sz="1000" dirty="0" err="1">
                <a:solidFill>
                  <a:srgbClr val="000000"/>
                </a:solidFill>
              </a:rPr>
              <a:t>cản</a:t>
            </a:r>
            <a:r>
              <a:rPr lang="en-US" sz="1000" dirty="0">
                <a:solidFill>
                  <a:srgbClr val="000000"/>
                </a:solidFill>
              </a:rPr>
              <a:t> n</a:t>
            </a:r>
            <a:r>
              <a:rPr lang="vi-VN" sz="1000" dirty="0">
                <a:solidFill>
                  <a:srgbClr val="000000"/>
                </a:solidFill>
              </a:rPr>
              <a:t>ước</a:t>
            </a:r>
            <a:r>
              <a:rPr lang="en-US" sz="1000" dirty="0">
                <a:solidFill>
                  <a:srgbClr val="000000"/>
                </a:solidFill>
              </a:rPr>
              <a:t> </a:t>
            </a:r>
            <a:r>
              <a:rPr lang="en-US" sz="1000" dirty="0" err="1">
                <a:solidFill>
                  <a:srgbClr val="000000"/>
                </a:solidFill>
              </a:rPr>
              <a:t>và</a:t>
            </a:r>
            <a:r>
              <a:rPr lang="en-US" sz="1000" dirty="0">
                <a:solidFill>
                  <a:srgbClr val="000000"/>
                </a:solidFill>
              </a:rPr>
              <a:t> </a:t>
            </a:r>
            <a:r>
              <a:rPr lang="en-US" sz="1000" dirty="0" err="1">
                <a:solidFill>
                  <a:srgbClr val="000000"/>
                </a:solidFill>
              </a:rPr>
              <a:t>không</a:t>
            </a:r>
            <a:r>
              <a:rPr lang="en-US" sz="1000" dirty="0">
                <a:solidFill>
                  <a:srgbClr val="000000"/>
                </a:solidFill>
              </a:rPr>
              <a:t> </a:t>
            </a:r>
            <a:r>
              <a:rPr lang="en-US" sz="1000" dirty="0" err="1">
                <a:solidFill>
                  <a:srgbClr val="000000"/>
                </a:solidFill>
              </a:rPr>
              <a:t>bị</a:t>
            </a:r>
            <a:r>
              <a:rPr lang="en-US" sz="1000" dirty="0">
                <a:solidFill>
                  <a:srgbClr val="000000"/>
                </a:solidFill>
              </a:rPr>
              <a:t> </a:t>
            </a:r>
            <a:r>
              <a:rPr lang="en-US" sz="1000" dirty="0" err="1">
                <a:solidFill>
                  <a:srgbClr val="000000"/>
                </a:solidFill>
              </a:rPr>
              <a:t>xâm</a:t>
            </a:r>
            <a:r>
              <a:rPr lang="en-US" sz="1000" dirty="0">
                <a:solidFill>
                  <a:srgbClr val="000000"/>
                </a:solidFill>
              </a:rPr>
              <a:t> </a:t>
            </a:r>
            <a:r>
              <a:rPr lang="en-US" sz="1000" dirty="0" err="1">
                <a:solidFill>
                  <a:srgbClr val="000000"/>
                </a:solidFill>
              </a:rPr>
              <a:t>th</a:t>
            </a:r>
            <a:r>
              <a:rPr lang="vi-VN" sz="1000" dirty="0">
                <a:solidFill>
                  <a:srgbClr val="000000"/>
                </a:solidFill>
              </a:rPr>
              <a:t>ực</a:t>
            </a:r>
            <a:r>
              <a:rPr lang="en-US" sz="1000" dirty="0">
                <a:solidFill>
                  <a:srgbClr val="000000"/>
                </a:solidFill>
              </a:rPr>
              <a:t> </a:t>
            </a:r>
            <a:r>
              <a:rPr lang="en-US" sz="1000" dirty="0" err="1">
                <a:solidFill>
                  <a:srgbClr val="000000"/>
                </a:solidFill>
              </a:rPr>
              <a:t>khi</a:t>
            </a:r>
            <a:r>
              <a:rPr lang="en-US" sz="1000" dirty="0">
                <a:solidFill>
                  <a:srgbClr val="000000"/>
                </a:solidFill>
              </a:rPr>
              <a:t> </a:t>
            </a:r>
            <a:r>
              <a:rPr lang="vi-VN" sz="1000" dirty="0">
                <a:solidFill>
                  <a:srgbClr val="000000"/>
                </a:solidFill>
              </a:rPr>
              <a:t>đã</a:t>
            </a:r>
            <a:r>
              <a:rPr lang="en-US" sz="1000" dirty="0">
                <a:solidFill>
                  <a:srgbClr val="000000"/>
                </a:solidFill>
              </a:rPr>
              <a:t> </a:t>
            </a:r>
            <a:r>
              <a:rPr lang="en-US" sz="1000" dirty="0" err="1">
                <a:solidFill>
                  <a:srgbClr val="000000"/>
                </a:solidFill>
              </a:rPr>
              <a:t>khô</a:t>
            </a:r>
            <a:r>
              <a:rPr lang="en-US" sz="1000" dirty="0">
                <a:solidFill>
                  <a:srgbClr val="000000"/>
                </a:solidFill>
              </a:rPr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  <a:defRPr/>
            </a:pPr>
            <a:r>
              <a:rPr lang="en-US" sz="1000" dirty="0" err="1">
                <a:solidFill>
                  <a:srgbClr val="000000"/>
                </a:solidFill>
              </a:rPr>
              <a:t>Kháng</a:t>
            </a:r>
            <a:r>
              <a:rPr lang="en-US" sz="1000" dirty="0">
                <a:solidFill>
                  <a:srgbClr val="000000"/>
                </a:solidFill>
              </a:rPr>
              <a:t> </a:t>
            </a:r>
            <a:r>
              <a:rPr lang="en-US" sz="1000" dirty="0" err="1">
                <a:solidFill>
                  <a:srgbClr val="000000"/>
                </a:solidFill>
              </a:rPr>
              <a:t>và</a:t>
            </a:r>
            <a:r>
              <a:rPr lang="en-US" sz="1000" dirty="0">
                <a:solidFill>
                  <a:srgbClr val="000000"/>
                </a:solidFill>
              </a:rPr>
              <a:t> </a:t>
            </a:r>
            <a:r>
              <a:rPr lang="en-US" sz="1000" dirty="0" err="1">
                <a:solidFill>
                  <a:srgbClr val="000000"/>
                </a:solidFill>
              </a:rPr>
              <a:t>chịu</a:t>
            </a:r>
            <a:r>
              <a:rPr lang="en-US" sz="1000" dirty="0">
                <a:solidFill>
                  <a:srgbClr val="000000"/>
                </a:solidFill>
              </a:rPr>
              <a:t> </a:t>
            </a:r>
            <a:r>
              <a:rPr lang="en-US" sz="1000" dirty="0" err="1">
                <a:solidFill>
                  <a:srgbClr val="000000"/>
                </a:solidFill>
              </a:rPr>
              <a:t>hóa</a:t>
            </a:r>
            <a:r>
              <a:rPr lang="en-US" sz="1000" dirty="0">
                <a:solidFill>
                  <a:srgbClr val="000000"/>
                </a:solidFill>
              </a:rPr>
              <a:t> </a:t>
            </a:r>
            <a:r>
              <a:rPr lang="en-US" sz="1000" dirty="0" err="1">
                <a:solidFill>
                  <a:srgbClr val="000000"/>
                </a:solidFill>
              </a:rPr>
              <a:t>chất</a:t>
            </a:r>
            <a:r>
              <a:rPr lang="en-US" sz="1000" dirty="0">
                <a:solidFill>
                  <a:srgbClr val="000000"/>
                </a:solidFill>
              </a:rPr>
              <a:t> </a:t>
            </a:r>
            <a:r>
              <a:rPr lang="en-US" sz="1000" dirty="0" err="1">
                <a:solidFill>
                  <a:srgbClr val="000000"/>
                </a:solidFill>
              </a:rPr>
              <a:t>tốt</a:t>
            </a:r>
            <a:r>
              <a:rPr lang="en-US" sz="1000" dirty="0">
                <a:solidFill>
                  <a:srgbClr val="000000"/>
                </a:solidFill>
              </a:rPr>
              <a:t> </a:t>
            </a:r>
            <a:r>
              <a:rPr lang="vi-VN" sz="1000" dirty="0">
                <a:solidFill>
                  <a:srgbClr val="000000"/>
                </a:solidFill>
              </a:rPr>
              <a:t>đối</a:t>
            </a:r>
            <a:r>
              <a:rPr lang="en-US" sz="1000" dirty="0">
                <a:solidFill>
                  <a:srgbClr val="000000"/>
                </a:solidFill>
              </a:rPr>
              <a:t> v</a:t>
            </a:r>
            <a:r>
              <a:rPr lang="vi-VN" sz="1000" dirty="0">
                <a:solidFill>
                  <a:srgbClr val="000000"/>
                </a:solidFill>
              </a:rPr>
              <a:t>ới</a:t>
            </a:r>
            <a:r>
              <a:rPr lang="en-US" sz="1000" dirty="0">
                <a:solidFill>
                  <a:srgbClr val="000000"/>
                </a:solidFill>
              </a:rPr>
              <a:t> </a:t>
            </a:r>
            <a:r>
              <a:rPr lang="en-US" sz="1000" dirty="0" err="1">
                <a:solidFill>
                  <a:srgbClr val="000000"/>
                </a:solidFill>
              </a:rPr>
              <a:t>các</a:t>
            </a:r>
            <a:r>
              <a:rPr lang="en-US" sz="1000" dirty="0">
                <a:solidFill>
                  <a:srgbClr val="000000"/>
                </a:solidFill>
              </a:rPr>
              <a:t> </a:t>
            </a:r>
            <a:r>
              <a:rPr lang="en-US" sz="1000" dirty="0" err="1">
                <a:solidFill>
                  <a:srgbClr val="000000"/>
                </a:solidFill>
              </a:rPr>
              <a:t>loại</a:t>
            </a:r>
            <a:r>
              <a:rPr lang="en-US" sz="1000" dirty="0">
                <a:solidFill>
                  <a:srgbClr val="000000"/>
                </a:solidFill>
              </a:rPr>
              <a:t> </a:t>
            </a:r>
            <a:r>
              <a:rPr lang="en-US" sz="1000" dirty="0" err="1">
                <a:solidFill>
                  <a:srgbClr val="000000"/>
                </a:solidFill>
              </a:rPr>
              <a:t>hóa</a:t>
            </a:r>
            <a:r>
              <a:rPr lang="en-US" sz="1000" dirty="0">
                <a:solidFill>
                  <a:srgbClr val="000000"/>
                </a:solidFill>
              </a:rPr>
              <a:t> </a:t>
            </a:r>
            <a:r>
              <a:rPr lang="en-US" sz="1000" dirty="0" err="1">
                <a:solidFill>
                  <a:srgbClr val="000000"/>
                </a:solidFill>
              </a:rPr>
              <a:t>chất</a:t>
            </a:r>
            <a:r>
              <a:rPr lang="en-US" sz="1000" dirty="0">
                <a:solidFill>
                  <a:srgbClr val="000000"/>
                </a:solidFill>
              </a:rPr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  <a:defRPr/>
            </a:pPr>
            <a:r>
              <a:rPr lang="en-US" sz="1000" dirty="0">
                <a:solidFill>
                  <a:srgbClr val="000000"/>
                </a:solidFill>
              </a:rPr>
              <a:t>L</a:t>
            </a:r>
            <a:r>
              <a:rPr lang="vi-VN" sz="1000" dirty="0">
                <a:solidFill>
                  <a:srgbClr val="000000"/>
                </a:solidFill>
              </a:rPr>
              <a:t>ực</a:t>
            </a:r>
            <a:r>
              <a:rPr lang="en-US" sz="1000" dirty="0">
                <a:solidFill>
                  <a:srgbClr val="000000"/>
                </a:solidFill>
              </a:rPr>
              <a:t> </a:t>
            </a:r>
            <a:r>
              <a:rPr lang="en-US" sz="1000" dirty="0" err="1">
                <a:solidFill>
                  <a:srgbClr val="000000"/>
                </a:solidFill>
              </a:rPr>
              <a:t>liên</a:t>
            </a:r>
            <a:r>
              <a:rPr lang="en-US" sz="1000" dirty="0">
                <a:solidFill>
                  <a:srgbClr val="000000"/>
                </a:solidFill>
              </a:rPr>
              <a:t> </a:t>
            </a:r>
            <a:r>
              <a:rPr lang="en-US" sz="1000" dirty="0" err="1">
                <a:solidFill>
                  <a:srgbClr val="000000"/>
                </a:solidFill>
              </a:rPr>
              <a:t>kết</a:t>
            </a:r>
            <a:r>
              <a:rPr lang="en-US" sz="1000" dirty="0">
                <a:solidFill>
                  <a:srgbClr val="000000"/>
                </a:solidFill>
              </a:rPr>
              <a:t>, </a:t>
            </a:r>
            <a:r>
              <a:rPr lang="en-US" sz="1000" dirty="0" err="1">
                <a:solidFill>
                  <a:srgbClr val="000000"/>
                </a:solidFill>
              </a:rPr>
              <a:t>bám</a:t>
            </a:r>
            <a:r>
              <a:rPr lang="en-US" sz="1000" dirty="0">
                <a:solidFill>
                  <a:srgbClr val="000000"/>
                </a:solidFill>
              </a:rPr>
              <a:t> </a:t>
            </a:r>
            <a:r>
              <a:rPr lang="en-US" sz="1000" dirty="0" err="1">
                <a:solidFill>
                  <a:srgbClr val="000000"/>
                </a:solidFill>
              </a:rPr>
              <a:t>dính</a:t>
            </a:r>
            <a:r>
              <a:rPr lang="en-US" sz="1000" dirty="0">
                <a:solidFill>
                  <a:srgbClr val="000000"/>
                </a:solidFill>
              </a:rPr>
              <a:t> </a:t>
            </a:r>
            <a:r>
              <a:rPr lang="en-US" sz="1000" dirty="0" err="1">
                <a:solidFill>
                  <a:srgbClr val="000000"/>
                </a:solidFill>
              </a:rPr>
              <a:t>tốt</a:t>
            </a:r>
            <a:r>
              <a:rPr lang="en-US" sz="1000" dirty="0">
                <a:solidFill>
                  <a:srgbClr val="000000"/>
                </a:solidFill>
              </a:rPr>
              <a:t> </a:t>
            </a:r>
            <a:r>
              <a:rPr lang="en-US" sz="1000" dirty="0" err="1">
                <a:solidFill>
                  <a:srgbClr val="000000"/>
                </a:solidFill>
              </a:rPr>
              <a:t>cho</a:t>
            </a:r>
            <a:r>
              <a:rPr lang="en-US" sz="1000" dirty="0">
                <a:solidFill>
                  <a:srgbClr val="000000"/>
                </a:solidFill>
              </a:rPr>
              <a:t> </a:t>
            </a:r>
            <a:r>
              <a:rPr lang="en-US" sz="1000" dirty="0" err="1">
                <a:solidFill>
                  <a:srgbClr val="000000"/>
                </a:solidFill>
              </a:rPr>
              <a:t>các</a:t>
            </a:r>
            <a:r>
              <a:rPr lang="en-US" sz="1000" dirty="0">
                <a:solidFill>
                  <a:srgbClr val="000000"/>
                </a:solidFill>
              </a:rPr>
              <a:t> </a:t>
            </a:r>
            <a:r>
              <a:rPr lang="en-US" sz="1000" dirty="0" err="1">
                <a:solidFill>
                  <a:srgbClr val="000000"/>
                </a:solidFill>
              </a:rPr>
              <a:t>bề</a:t>
            </a:r>
            <a:r>
              <a:rPr lang="en-US" sz="1000" dirty="0">
                <a:solidFill>
                  <a:srgbClr val="000000"/>
                </a:solidFill>
              </a:rPr>
              <a:t> m</a:t>
            </a:r>
            <a:r>
              <a:rPr lang="vi-VN" sz="1000" dirty="0">
                <a:solidFill>
                  <a:srgbClr val="000000"/>
                </a:solidFill>
              </a:rPr>
              <a:t>ặt</a:t>
            </a:r>
            <a:r>
              <a:rPr lang="en-US" sz="1000" dirty="0">
                <a:solidFill>
                  <a:srgbClr val="000000"/>
                </a:solidFill>
              </a:rPr>
              <a:t> </a:t>
            </a:r>
            <a:r>
              <a:rPr lang="en-US" sz="1000" dirty="0" err="1">
                <a:solidFill>
                  <a:srgbClr val="000000"/>
                </a:solidFill>
              </a:rPr>
              <a:t>kim</a:t>
            </a:r>
            <a:r>
              <a:rPr lang="en-US" sz="1000" dirty="0">
                <a:solidFill>
                  <a:srgbClr val="000000"/>
                </a:solidFill>
              </a:rPr>
              <a:t> </a:t>
            </a:r>
            <a:r>
              <a:rPr lang="en-US" sz="1000" dirty="0" err="1">
                <a:solidFill>
                  <a:srgbClr val="000000"/>
                </a:solidFill>
              </a:rPr>
              <a:t>loại</a:t>
            </a:r>
            <a:r>
              <a:rPr lang="en-US" sz="1000" dirty="0">
                <a:solidFill>
                  <a:srgbClr val="000000"/>
                </a:solidFill>
              </a:rPr>
              <a:t>, </a:t>
            </a:r>
            <a:r>
              <a:rPr lang="en-US" sz="1000" dirty="0" err="1">
                <a:solidFill>
                  <a:srgbClr val="000000"/>
                </a:solidFill>
              </a:rPr>
              <a:t>bê</a:t>
            </a:r>
            <a:r>
              <a:rPr lang="en-US" sz="1000" dirty="0">
                <a:solidFill>
                  <a:srgbClr val="000000"/>
                </a:solidFill>
              </a:rPr>
              <a:t> </a:t>
            </a:r>
            <a:r>
              <a:rPr lang="en-US" sz="1000" dirty="0" err="1">
                <a:solidFill>
                  <a:srgbClr val="000000"/>
                </a:solidFill>
              </a:rPr>
              <a:t>tông</a:t>
            </a:r>
            <a:r>
              <a:rPr lang="en-US" sz="1000" dirty="0">
                <a:solidFill>
                  <a:srgbClr val="000000"/>
                </a:solidFill>
              </a:rPr>
              <a:t> </a:t>
            </a:r>
            <a:r>
              <a:rPr lang="en-US" sz="1000" dirty="0" err="1">
                <a:solidFill>
                  <a:srgbClr val="000000"/>
                </a:solidFill>
              </a:rPr>
              <a:t>và</a:t>
            </a:r>
            <a:r>
              <a:rPr lang="en-US" sz="1000" dirty="0">
                <a:solidFill>
                  <a:srgbClr val="000000"/>
                </a:solidFill>
              </a:rPr>
              <a:t> </a:t>
            </a:r>
            <a:r>
              <a:rPr lang="en-US" sz="1000" dirty="0" err="1">
                <a:solidFill>
                  <a:srgbClr val="000000"/>
                </a:solidFill>
              </a:rPr>
              <a:t>gạch</a:t>
            </a:r>
            <a:r>
              <a:rPr lang="en-US" sz="1000" dirty="0">
                <a:solidFill>
                  <a:srgbClr val="000000"/>
                </a:solidFill>
              </a:rPr>
              <a:t> </a:t>
            </a:r>
            <a:r>
              <a:rPr lang="en-US" sz="1000" dirty="0" err="1">
                <a:solidFill>
                  <a:srgbClr val="000000"/>
                </a:solidFill>
              </a:rPr>
              <a:t>gốm</a:t>
            </a:r>
            <a:r>
              <a:rPr lang="en-US" sz="1000" dirty="0">
                <a:solidFill>
                  <a:srgbClr val="000000"/>
                </a:solidFill>
              </a:rPr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  <a:defRPr/>
            </a:pPr>
            <a:endParaRPr lang="en-GB" sz="900" dirty="0">
              <a:solidFill>
                <a:srgbClr val="000000"/>
              </a:solidFill>
            </a:endParaRPr>
          </a:p>
          <a:p>
            <a:pPr marL="0" indent="0" eaLnBrk="1">
              <a:lnSpc>
                <a:spcPct val="100000"/>
              </a:lnSpc>
              <a:buSzPct val="45000"/>
              <a:defRPr/>
            </a:pPr>
            <a:endParaRPr lang="en-GB" sz="1000" dirty="0" smtClean="0">
              <a:solidFill>
                <a:srgbClr val="000000"/>
              </a:solidFill>
            </a:endParaRPr>
          </a:p>
          <a:p>
            <a:pPr eaLnBrk="1" hangingPunct="1">
              <a:lnSpc>
                <a:spcPct val="100000"/>
              </a:lnSpc>
              <a:buSzPct val="45000"/>
              <a:buFont typeface="Wingdings" charset="2"/>
              <a:buNone/>
              <a:defRPr/>
            </a:pPr>
            <a:endParaRPr lang="en-GB" sz="1000" b="1" dirty="0">
              <a:solidFill>
                <a:srgbClr val="000000"/>
              </a:solidFill>
            </a:endParaRPr>
          </a:p>
        </p:txBody>
      </p:sp>
      <p:sp>
        <p:nvSpPr>
          <p:cNvPr id="2051" name="AutoShape 4"/>
          <p:cNvSpPr>
            <a:spLocks noChangeArrowheads="1"/>
          </p:cNvSpPr>
          <p:nvPr/>
        </p:nvSpPr>
        <p:spPr bwMode="auto">
          <a:xfrm>
            <a:off x="472440" y="1784668"/>
            <a:ext cx="5886450" cy="533400"/>
          </a:xfrm>
          <a:prstGeom prst="roundRect">
            <a:avLst>
              <a:gd name="adj" fmla="val 16667"/>
            </a:avLst>
          </a:prstGeom>
          <a:noFill/>
          <a:ln>
            <a:noFill/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lIns="90000" tIns="46800" rIns="90000" bIns="46800" anchor="ctr"/>
          <a:lstStyle/>
          <a:p>
            <a:pPr>
              <a:lnSpc>
                <a:spcPct val="100000"/>
              </a:lnSpc>
              <a:buClr>
                <a:srgbClr val="FFFFFF"/>
              </a:buClr>
              <a:buFont typeface="Times New Roman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400" b="1" dirty="0"/>
              <a:t>am</a:t>
            </a:r>
            <a:r>
              <a:rPr lang="en-GB" b="1" dirty="0"/>
              <a:t> EPOXIBOND 203</a:t>
            </a:r>
          </a:p>
        </p:txBody>
      </p: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2052" name="Text Box 5"/>
              <p:cNvSpPr txBox="1">
                <a:spLocks noChangeArrowheads="1"/>
              </p:cNvSpPr>
              <p:nvPr/>
            </p:nvSpPr>
            <p:spPr bwMode="auto">
              <a:xfrm>
                <a:off x="3342174" y="2439194"/>
                <a:ext cx="3024336" cy="6914010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wrap="square" lIns="90000" tIns="46800" rIns="90000" bIns="46800">
                <a:spAutoFit/>
              </a:bodyPr>
              <a:lstStyle/>
              <a:p>
                <a:pPr algn="just" eaLnBrk="1" hangingPunct="1">
                  <a:lnSpc>
                    <a:spcPct val="100000"/>
                  </a:lnSpc>
                  <a:buSzPct val="45000"/>
                  <a:buFont typeface="Wingdings" pitchFamily="2" charset="2"/>
                  <a:buNone/>
                </a:pPr>
                <a:r>
                  <a:rPr lang="en-GB" sz="1000" b="1" dirty="0" smtClean="0">
                    <a:solidFill>
                      <a:srgbClr val="000000"/>
                    </a:solidFill>
                    <a:latin typeface="VNI-Helve" pitchFamily="2" charset="0"/>
                  </a:rPr>
                  <a:t>PHÖÔNG PHAÙP THI COÂNG</a:t>
                </a:r>
              </a:p>
              <a:p>
                <a:pPr eaLnBrk="1" hangingPunct="1">
                  <a:lnSpc>
                    <a:spcPct val="150000"/>
                  </a:lnSpc>
                  <a:buClrTx/>
                  <a:buSzTx/>
                  <a:buFontTx/>
                  <a:buNone/>
                </a:pPr>
                <a:endParaRPr lang="en-US" sz="1000" b="1" dirty="0">
                  <a:solidFill>
                    <a:schemeClr val="tx1"/>
                  </a:solidFill>
                  <a:cs typeface="Calibri" pitchFamily="34" charset="0"/>
                </a:endParaRPr>
              </a:p>
              <a:p>
                <a:pPr eaLnBrk="1" hangingPunct="1">
                  <a:lnSpc>
                    <a:spcPct val="150000"/>
                  </a:lnSpc>
                  <a:buClrTx/>
                  <a:buSzTx/>
                  <a:buFontTx/>
                  <a:buNone/>
                </a:pPr>
                <a:r>
                  <a:rPr lang="en-US" sz="1000" b="1" dirty="0" err="1">
                    <a:solidFill>
                      <a:schemeClr val="tx1"/>
                    </a:solidFill>
                    <a:cs typeface="Calibri" pitchFamily="34" charset="0"/>
                  </a:rPr>
                  <a:t>Chuẩn</a:t>
                </a:r>
                <a:r>
                  <a:rPr lang="en-US" sz="1000" b="1" dirty="0">
                    <a:solidFill>
                      <a:schemeClr val="tx1"/>
                    </a:solidFill>
                    <a:cs typeface="Calibri" pitchFamily="34" charset="0"/>
                  </a:rPr>
                  <a:t/>
                </a:r>
                <a:r>
                  <a:rPr lang="en-US" sz="1000" b="1" dirty="0" err="1">
                    <a:solidFill>
                      <a:schemeClr val="tx1"/>
                    </a:solidFill>
                    <a:cs typeface="Calibri" pitchFamily="34" charset="0"/>
                  </a:rPr>
                  <a:t>bị</a:t>
                </a:r>
                <a:r>
                  <a:rPr lang="en-US" sz="1000" b="1" dirty="0">
                    <a:solidFill>
                      <a:schemeClr val="tx1"/>
                    </a:solidFill>
                    <a:cs typeface="Calibri" pitchFamily="34" charset="0"/>
                  </a:rPr>
                  <a:t/>
                </a:r>
                <a:r>
                  <a:rPr lang="en-US" sz="1000" b="1" dirty="0" err="1">
                    <a:solidFill>
                      <a:schemeClr val="tx1"/>
                    </a:solidFill>
                    <a:cs typeface="Calibri" pitchFamily="34" charset="0"/>
                  </a:rPr>
                  <a:t>mặt</a:t>
                </a:r>
                <a:r>
                  <a:rPr lang="en-US" sz="1000" b="1" dirty="0">
                    <a:solidFill>
                      <a:schemeClr val="tx1"/>
                    </a:solidFill>
                    <a:cs typeface="Calibri" pitchFamily="34" charset="0"/>
                  </a:rPr>
                  <a:t/>
                </a:r>
                <a:r>
                  <a:rPr lang="en-US" sz="1000" b="1" dirty="0" err="1">
                    <a:solidFill>
                      <a:schemeClr val="tx1"/>
                    </a:solidFill>
                    <a:cs typeface="Calibri" pitchFamily="34" charset="0"/>
                  </a:rPr>
                  <a:t>bằng</a:t>
                </a:r>
                <a:endParaRPr lang="en-US" sz="1000" b="1" dirty="0">
                  <a:solidFill>
                    <a:schemeClr val="tx1"/>
                  </a:solidFill>
                  <a:cs typeface="Calibri" pitchFamily="34" charset="0"/>
                </a:endParaRPr>
              </a:p>
              <a:p>
                <a:pPr eaLnBrk="1" hangingPunct="1">
                  <a:lnSpc>
                    <a:spcPct val="150000"/>
                  </a:lnSpc>
                  <a:buClrTx/>
                  <a:buSzTx/>
                  <a:buFontTx/>
                  <a:buNone/>
                </a:pPr>
                <a:r>
                  <a:rPr lang="en-US" sz="1000" dirty="0" err="1">
                    <a:solidFill>
                      <a:schemeClr val="tx1"/>
                    </a:solidFill>
                    <a:cs typeface="Calibri" pitchFamily="34" charset="0"/>
                  </a:rPr>
                  <a:t>Đảm</a:t>
                </a:r>
                <a:r>
                  <a:rPr lang="en-US" sz="1000" dirty="0">
                    <a:solidFill>
                      <a:schemeClr val="tx1"/>
                    </a:solidFill>
                    <a:cs typeface="Calibri" pitchFamily="34" charset="0"/>
                  </a:rPr>
                  <a:t/>
                </a:r>
                <a:r>
                  <a:rPr lang="en-US" sz="1000" dirty="0" err="1">
                    <a:solidFill>
                      <a:schemeClr val="tx1"/>
                    </a:solidFill>
                    <a:cs typeface="Calibri" pitchFamily="34" charset="0"/>
                  </a:rPr>
                  <a:t>bảo</a:t>
                </a:r>
                <a:r>
                  <a:rPr lang="en-US" sz="1000" dirty="0">
                    <a:solidFill>
                      <a:schemeClr val="tx1"/>
                    </a:solidFill>
                    <a:cs typeface="Calibri" pitchFamily="34" charset="0"/>
                  </a:rPr>
                  <a:t/>
                </a:r>
                <a:r>
                  <a:rPr lang="en-US" sz="1000" dirty="0" err="1">
                    <a:solidFill>
                      <a:schemeClr val="tx1"/>
                    </a:solidFill>
                    <a:cs typeface="Calibri" pitchFamily="34" charset="0"/>
                  </a:rPr>
                  <a:t>bề</a:t>
                </a:r>
                <a:r>
                  <a:rPr lang="en-US" sz="1000" dirty="0">
                    <a:solidFill>
                      <a:schemeClr val="tx1"/>
                    </a:solidFill>
                    <a:cs typeface="Calibri" pitchFamily="34" charset="0"/>
                  </a:rPr>
                  <a:t/>
                </a:r>
                <a:r>
                  <a:rPr lang="en-US" sz="1000" dirty="0" err="1">
                    <a:solidFill>
                      <a:schemeClr val="tx1"/>
                    </a:solidFill>
                    <a:cs typeface="Calibri" pitchFamily="34" charset="0"/>
                  </a:rPr>
                  <a:t>mặt</a:t>
                </a:r>
                <a:r>
                  <a:rPr lang="en-US" sz="1000" dirty="0">
                    <a:solidFill>
                      <a:schemeClr val="tx1"/>
                    </a:solidFill>
                    <a:cs typeface="Calibri" pitchFamily="34" charset="0"/>
                  </a:rPr>
                  <a:t/>
                </a:r>
                <a:r>
                  <a:rPr lang="en-US" sz="1000" dirty="0" err="1">
                    <a:solidFill>
                      <a:schemeClr val="tx1"/>
                    </a:solidFill>
                    <a:cs typeface="Calibri" pitchFamily="34" charset="0"/>
                  </a:rPr>
                  <a:t>phải</a:t>
                </a:r>
                <a:r>
                  <a:rPr lang="en-US" sz="1000" dirty="0">
                    <a:solidFill>
                      <a:schemeClr val="tx1"/>
                    </a:solidFill>
                    <a:cs typeface="Calibri" pitchFamily="34" charset="0"/>
                  </a:rPr>
                  <a:t/>
                </a:r>
                <a:r>
                  <a:rPr lang="en-US" sz="1000" dirty="0" err="1">
                    <a:solidFill>
                      <a:schemeClr val="tx1"/>
                    </a:solidFill>
                    <a:cs typeface="Calibri" pitchFamily="34" charset="0"/>
                  </a:rPr>
                  <a:t>sạch</a:t>
                </a:r>
                <a:r>
                  <a:rPr lang="en-US" sz="1000" dirty="0">
                    <a:solidFill>
                      <a:schemeClr val="tx1"/>
                    </a:solidFill>
                    <a:cs typeface="Calibri" pitchFamily="34" charset="0"/>
                  </a:rPr>
                  <a:t/>
                </a:r>
                <a:r>
                  <a:rPr lang="en-US" sz="1000" dirty="0" err="1">
                    <a:solidFill>
                      <a:schemeClr val="tx1"/>
                    </a:solidFill>
                    <a:cs typeface="Calibri" pitchFamily="34" charset="0"/>
                  </a:rPr>
                  <a:t>bụi,dầu</a:t>
                </a:r>
                <a:r>
                  <a:rPr lang="en-US" sz="1000" dirty="0">
                    <a:solidFill>
                      <a:schemeClr val="tx1"/>
                    </a:solidFill>
                    <a:cs typeface="Calibri" pitchFamily="34" charset="0"/>
                  </a:rPr>
                  <a:t/>
                </a:r>
                <a:r>
                  <a:rPr lang="en-US" sz="1000" dirty="0" err="1">
                    <a:solidFill>
                      <a:schemeClr val="tx1"/>
                    </a:solidFill>
                    <a:cs typeface="Calibri" pitchFamily="34" charset="0"/>
                  </a:rPr>
                  <a:t>mỡ,vật</a:t>
                </a:r>
                <a:r>
                  <a:rPr lang="en-US" sz="1000" dirty="0">
                    <a:solidFill>
                      <a:schemeClr val="tx1"/>
                    </a:solidFill>
                    <a:cs typeface="Calibri" pitchFamily="34" charset="0"/>
                  </a:rPr>
                  <a:t/>
                </a:r>
                <a:r>
                  <a:rPr lang="en-US" sz="1000" dirty="0" err="1">
                    <a:solidFill>
                      <a:schemeClr val="tx1"/>
                    </a:solidFill>
                    <a:cs typeface="Calibri" pitchFamily="34" charset="0"/>
                  </a:rPr>
                  <a:t>liệu</a:t>
                </a:r>
                <a:r>
                  <a:rPr lang="en-US" sz="1000" dirty="0">
                    <a:solidFill>
                      <a:schemeClr val="tx1"/>
                    </a:solidFill>
                    <a:cs typeface="Calibri" pitchFamily="34" charset="0"/>
                  </a:rPr>
                  <a:t/>
                </a:r>
                <a:r>
                  <a:rPr lang="en-US" sz="1000" dirty="0" err="1">
                    <a:solidFill>
                      <a:schemeClr val="tx1"/>
                    </a:solidFill>
                    <a:cs typeface="Calibri" pitchFamily="34" charset="0"/>
                  </a:rPr>
                  <a:t>rời</a:t>
                </a:r>
                <a:r>
                  <a:rPr lang="en-US" sz="1000" dirty="0">
                    <a:solidFill>
                      <a:schemeClr val="tx1"/>
                    </a:solidFill>
                    <a:cs typeface="Calibri" pitchFamily="34" charset="0"/>
                  </a:rPr>
                  <a:t>, </a:t>
                </a:r>
                <a:r>
                  <a:rPr lang="en-US" sz="1000" dirty="0" err="1">
                    <a:solidFill>
                      <a:schemeClr val="tx1"/>
                    </a:solidFill>
                    <a:cs typeface="Calibri" pitchFamily="34" charset="0"/>
                  </a:rPr>
                  <a:t>sự</a:t>
                </a:r>
                <a:r>
                  <a:rPr lang="en-US" sz="1000" dirty="0">
                    <a:solidFill>
                      <a:schemeClr val="tx1"/>
                    </a:solidFill>
                    <a:cs typeface="Calibri" pitchFamily="34" charset="0"/>
                  </a:rPr>
                  <a:t/>
                </a:r>
                <a:r>
                  <a:rPr lang="en-US" sz="1000" dirty="0" err="1">
                    <a:solidFill>
                      <a:schemeClr val="tx1"/>
                    </a:solidFill>
                    <a:cs typeface="Calibri" pitchFamily="34" charset="0"/>
                  </a:rPr>
                  <a:t>dụng</a:t>
                </a:r>
                <a:r>
                  <a:rPr lang="en-US" sz="1000" dirty="0">
                    <a:solidFill>
                      <a:schemeClr val="tx1"/>
                    </a:solidFill>
                    <a:cs typeface="Calibri" pitchFamily="34" charset="0"/>
                  </a:rPr>
                  <a:t/>
                </a:r>
                <a:r>
                  <a:rPr lang="en-US" sz="1000" dirty="0" err="1">
                    <a:solidFill>
                      <a:schemeClr val="tx1"/>
                    </a:solidFill>
                    <a:cs typeface="Calibri" pitchFamily="34" charset="0"/>
                  </a:rPr>
                  <a:t>các</a:t>
                </a:r>
                <a:r>
                  <a:rPr lang="en-US" sz="1000" dirty="0">
                    <a:solidFill>
                      <a:schemeClr val="tx1"/>
                    </a:solidFill>
                    <a:cs typeface="Calibri" pitchFamily="34" charset="0"/>
                  </a:rPr>
                  <a:t/>
                </a:r>
                <a:r>
                  <a:rPr lang="en-US" sz="1000" dirty="0" err="1">
                    <a:solidFill>
                      <a:schemeClr val="tx1"/>
                    </a:solidFill>
                    <a:cs typeface="Calibri" pitchFamily="34" charset="0"/>
                  </a:rPr>
                  <a:t>loại</a:t>
                </a:r>
                <a:r>
                  <a:rPr lang="en-US" sz="1000" dirty="0">
                    <a:solidFill>
                      <a:schemeClr val="tx1"/>
                    </a:solidFill>
                    <a:cs typeface="Calibri" pitchFamily="34" charset="0"/>
                  </a:rPr>
                  <a:t/>
                </a:r>
                <a:r>
                  <a:rPr lang="en-US" sz="1000" dirty="0" err="1">
                    <a:solidFill>
                      <a:schemeClr val="tx1"/>
                    </a:solidFill>
                    <a:cs typeface="Calibri" pitchFamily="34" charset="0"/>
                  </a:rPr>
                  <a:t>hóa</a:t>
                </a:r>
                <a:r>
                  <a:rPr lang="en-US" sz="1000" dirty="0">
                    <a:solidFill>
                      <a:schemeClr val="tx1"/>
                    </a:solidFill>
                    <a:cs typeface="Calibri" pitchFamily="34" charset="0"/>
                  </a:rPr>
                  <a:t/>
                </a:r>
                <a:r>
                  <a:rPr lang="en-US" sz="1000" dirty="0" err="1">
                    <a:solidFill>
                      <a:schemeClr val="tx1"/>
                    </a:solidFill>
                    <a:cs typeface="Calibri" pitchFamily="34" charset="0"/>
                  </a:rPr>
                  <a:t>chất</a:t>
                </a:r>
                <a:r>
                  <a:rPr lang="en-US" sz="1000" dirty="0">
                    <a:solidFill>
                      <a:schemeClr val="tx1"/>
                    </a:solidFill>
                    <a:cs typeface="Calibri" pitchFamily="34" charset="0"/>
                  </a:rPr>
                  <a:t/>
                </a:r>
                <a:r>
                  <a:rPr lang="en-US" sz="1000" dirty="0" err="1">
                    <a:solidFill>
                      <a:schemeClr val="tx1"/>
                    </a:solidFill>
                    <a:cs typeface="Calibri" pitchFamily="34" charset="0"/>
                  </a:rPr>
                  <a:t>tẩy</a:t>
                </a:r>
                <a:r>
                  <a:rPr lang="en-US" sz="1000" dirty="0">
                    <a:solidFill>
                      <a:schemeClr val="tx1"/>
                    </a:solidFill>
                    <a:cs typeface="Calibri" pitchFamily="34" charset="0"/>
                  </a:rPr>
                  <a:t/>
                </a:r>
                <a:r>
                  <a:rPr lang="en-US" sz="1000" dirty="0" err="1">
                    <a:solidFill>
                      <a:schemeClr val="tx1"/>
                    </a:solidFill>
                    <a:cs typeface="Calibri" pitchFamily="34" charset="0"/>
                  </a:rPr>
                  <a:t>dầu</a:t>
                </a:r>
                <a:r>
                  <a:rPr lang="en-US" sz="1000" dirty="0">
                    <a:solidFill>
                      <a:schemeClr val="tx1"/>
                    </a:solidFill>
                    <a:cs typeface="Calibri" pitchFamily="34" charset="0"/>
                  </a:rPr>
                  <a:t/>
                </a:r>
                <a:r>
                  <a:rPr lang="en-US" sz="1000" dirty="0" err="1">
                    <a:solidFill>
                      <a:schemeClr val="tx1"/>
                    </a:solidFill>
                    <a:cs typeface="Calibri" pitchFamily="34" charset="0"/>
                  </a:rPr>
                  <a:t>mỡ</a:t>
                </a:r>
                <a:r>
                  <a:rPr lang="en-US" sz="1000" dirty="0">
                    <a:solidFill>
                      <a:schemeClr val="tx1"/>
                    </a:solidFill>
                    <a:cs typeface="Calibri" pitchFamily="34" charset="0"/>
                  </a:rPr>
                  <a:t/>
                </a:r>
                <a:r>
                  <a:rPr lang="en-US" sz="1000" dirty="0" err="1">
                    <a:solidFill>
                      <a:schemeClr val="tx1"/>
                    </a:solidFill>
                    <a:cs typeface="Calibri" pitchFamily="34" charset="0"/>
                  </a:rPr>
                  <a:t>và</a:t>
                </a:r>
                <a:r>
                  <a:rPr lang="en-US" sz="1000" dirty="0">
                    <a:solidFill>
                      <a:schemeClr val="tx1"/>
                    </a:solidFill>
                    <a:cs typeface="Calibri" pitchFamily="34" charset="0"/>
                  </a:rPr>
                  <a:t/>
                </a:r>
                <a:r>
                  <a:rPr lang="en-US" sz="1000" dirty="0" err="1">
                    <a:solidFill>
                      <a:schemeClr val="tx1"/>
                    </a:solidFill>
                    <a:cs typeface="Calibri" pitchFamily="34" charset="0"/>
                  </a:rPr>
                  <a:t>rửa</a:t>
                </a:r>
                <a:r>
                  <a:rPr lang="en-US" sz="1000" dirty="0">
                    <a:solidFill>
                      <a:schemeClr val="tx1"/>
                    </a:solidFill>
                    <a:cs typeface="Calibri" pitchFamily="34" charset="0"/>
                  </a:rPr>
                  <a:t/>
                </a:r>
                <a:r>
                  <a:rPr lang="en-US" sz="1000" dirty="0" err="1">
                    <a:solidFill>
                      <a:schemeClr val="tx1"/>
                    </a:solidFill>
                    <a:cs typeface="Calibri" pitchFamily="34" charset="0"/>
                  </a:rPr>
                  <a:t>sạch</a:t>
                </a:r>
                <a:r>
                  <a:rPr lang="en-US" sz="1000" dirty="0">
                    <a:solidFill>
                      <a:schemeClr val="tx1"/>
                    </a:solidFill>
                    <a:cs typeface="Calibri" pitchFamily="34" charset="0"/>
                  </a:rPr>
                  <a:t/>
                </a:r>
                <a:r>
                  <a:rPr lang="en-US" sz="1000" dirty="0" err="1">
                    <a:solidFill>
                      <a:schemeClr val="tx1"/>
                    </a:solidFill>
                    <a:cs typeface="Calibri" pitchFamily="34" charset="0"/>
                  </a:rPr>
                  <a:t>sau</a:t>
                </a:r>
                <a:r>
                  <a:rPr lang="en-US" sz="1000" dirty="0">
                    <a:solidFill>
                      <a:schemeClr val="tx1"/>
                    </a:solidFill>
                    <a:cs typeface="Calibri" pitchFamily="34" charset="0"/>
                  </a:rPr>
                  <a:t/>
                </a:r>
                <a:r>
                  <a:rPr lang="vi-VN" sz="1000" dirty="0">
                    <a:solidFill>
                      <a:schemeClr val="tx1"/>
                    </a:solidFill>
                    <a:cs typeface="Calibri" pitchFamily="34" charset="0"/>
                  </a:rPr>
                  <a:t>đó</a:t>
                </a:r>
                <a:r>
                  <a:rPr lang="en-US" sz="1000" dirty="0">
                    <a:solidFill>
                      <a:schemeClr val="tx1"/>
                    </a:solidFill>
                    <a:cs typeface="Calibri" pitchFamily="34" charset="0"/>
                  </a:rPr>
                  <a:t/>
                </a:r>
                <a:r>
                  <a:rPr lang="en-US" sz="1000" dirty="0" err="1">
                    <a:solidFill>
                      <a:schemeClr val="tx1"/>
                    </a:solidFill>
                    <a:cs typeface="Calibri" pitchFamily="34" charset="0"/>
                  </a:rPr>
                  <a:t>nhiều</a:t>
                </a:r>
                <a:r>
                  <a:rPr lang="en-US" sz="1000" dirty="0">
                    <a:solidFill>
                      <a:schemeClr val="tx1"/>
                    </a:solidFill>
                    <a:cs typeface="Calibri" pitchFamily="34" charset="0"/>
                  </a:rPr>
                  <a:t/>
                </a:r>
                <a:r>
                  <a:rPr lang="en-US" sz="1000" dirty="0" err="1">
                    <a:solidFill>
                      <a:schemeClr val="tx1"/>
                    </a:solidFill>
                    <a:cs typeface="Calibri" pitchFamily="34" charset="0"/>
                  </a:rPr>
                  <a:t>lần</a:t>
                </a:r>
                <a:r>
                  <a:rPr lang="en-US" sz="1000" dirty="0">
                    <a:solidFill>
                      <a:schemeClr val="tx1"/>
                    </a:solidFill>
                    <a:cs typeface="Calibri" pitchFamily="34" charset="0"/>
                  </a:rPr>
                  <a:t/>
                </a:r>
                <a:r>
                  <a:rPr lang="en-US" sz="1000" dirty="0" err="1">
                    <a:solidFill>
                      <a:schemeClr val="tx1"/>
                    </a:solidFill>
                    <a:cs typeface="Calibri" pitchFamily="34" charset="0"/>
                  </a:rPr>
                  <a:t>với</a:t>
                </a:r>
                <a:r>
                  <a:rPr lang="en-US" sz="1000" dirty="0">
                    <a:solidFill>
                      <a:schemeClr val="tx1"/>
                    </a:solidFill>
                    <a:cs typeface="Calibri" pitchFamily="34" charset="0"/>
                  </a:rPr>
                  <a:t> n</a:t>
                </a:r>
                <a:r>
                  <a:rPr lang="vi-VN" sz="1000" dirty="0">
                    <a:solidFill>
                      <a:schemeClr val="tx1"/>
                    </a:solidFill>
                    <a:cs typeface="Calibri" pitchFamily="34" charset="0"/>
                  </a:rPr>
                  <a:t>ước</a:t>
                </a:r>
                <a:r>
                  <a:rPr lang="en-US" sz="1000" dirty="0">
                    <a:solidFill>
                      <a:schemeClr val="tx1"/>
                    </a:solidFill>
                    <a:cs typeface="Calibri" pitchFamily="34" charset="0"/>
                  </a:rPr>
                  <a:t>. </a:t>
                </a:r>
                <a:r>
                  <a:rPr lang="en-US" sz="1000" dirty="0" err="1">
                    <a:solidFill>
                      <a:schemeClr val="tx1"/>
                    </a:solidFill>
                    <a:cs typeface="Calibri" pitchFamily="34" charset="0"/>
                  </a:rPr>
                  <a:t>Nên</a:t>
                </a:r>
                <a:r>
                  <a:rPr lang="en-US" sz="1000" dirty="0">
                    <a:solidFill>
                      <a:schemeClr val="tx1"/>
                    </a:solidFill>
                    <a:cs typeface="Calibri" pitchFamily="34" charset="0"/>
                  </a:rPr>
                  <a:t/>
                </a:r>
                <a:r>
                  <a:rPr lang="en-US" sz="1000" dirty="0" err="1">
                    <a:solidFill>
                      <a:schemeClr val="tx1"/>
                    </a:solidFill>
                    <a:cs typeface="Calibri" pitchFamily="34" charset="0"/>
                  </a:rPr>
                  <a:t>xử</a:t>
                </a:r>
                <a:r>
                  <a:rPr lang="en-US" sz="1000" dirty="0">
                    <a:solidFill>
                      <a:schemeClr val="tx1"/>
                    </a:solidFill>
                    <a:cs typeface="Calibri" pitchFamily="34" charset="0"/>
                  </a:rPr>
                  <a:t/>
                </a:r>
                <a:r>
                  <a:rPr lang="en-US" sz="1000" dirty="0" err="1">
                    <a:solidFill>
                      <a:schemeClr val="tx1"/>
                    </a:solidFill>
                    <a:cs typeface="Calibri" pitchFamily="34" charset="0"/>
                  </a:rPr>
                  <a:t>phun</a:t>
                </a:r>
                <a:r>
                  <a:rPr lang="en-US" sz="1000" dirty="0">
                    <a:solidFill>
                      <a:schemeClr val="tx1"/>
                    </a:solidFill>
                    <a:cs typeface="Calibri" pitchFamily="34" charset="0"/>
                  </a:rPr>
                  <a:t/>
                </a:r>
                <a:r>
                  <a:rPr lang="en-US" sz="1000" dirty="0" err="1">
                    <a:solidFill>
                      <a:schemeClr val="tx1"/>
                    </a:solidFill>
                    <a:cs typeface="Calibri" pitchFamily="34" charset="0"/>
                  </a:rPr>
                  <a:t>cát</a:t>
                </a:r>
                <a:r>
                  <a:rPr lang="en-US" sz="1000" dirty="0">
                    <a:solidFill>
                      <a:schemeClr val="tx1"/>
                    </a:solidFill>
                    <a:cs typeface="Calibri" pitchFamily="34" charset="0"/>
                  </a:rPr>
                  <a:t/>
                </a:r>
                <a:r>
                  <a:rPr lang="en-US" sz="1000" dirty="0" err="1">
                    <a:solidFill>
                      <a:schemeClr val="tx1"/>
                    </a:solidFill>
                    <a:cs typeface="Calibri" pitchFamily="34" charset="0"/>
                  </a:rPr>
                  <a:t>làm</a:t>
                </a:r>
                <a:r>
                  <a:rPr lang="en-US" sz="1000" dirty="0">
                    <a:solidFill>
                      <a:schemeClr val="tx1"/>
                    </a:solidFill>
                    <a:cs typeface="Calibri" pitchFamily="34" charset="0"/>
                  </a:rPr>
                  <a:t/>
                </a:r>
                <a:r>
                  <a:rPr lang="en-US" sz="1000" dirty="0" err="1">
                    <a:solidFill>
                      <a:schemeClr val="tx1"/>
                    </a:solidFill>
                    <a:cs typeface="Calibri" pitchFamily="34" charset="0"/>
                  </a:rPr>
                  <a:t>sạch</a:t>
                </a:r>
                <a:r>
                  <a:rPr lang="en-US" sz="1000" dirty="0">
                    <a:solidFill>
                      <a:schemeClr val="tx1"/>
                    </a:solidFill>
                    <a:cs typeface="Calibri" pitchFamily="34" charset="0"/>
                  </a:rPr>
                  <a:t/>
                </a:r>
                <a:r>
                  <a:rPr lang="en-US" sz="1000" dirty="0" err="1">
                    <a:solidFill>
                      <a:schemeClr val="tx1"/>
                    </a:solidFill>
                    <a:cs typeface="Calibri" pitchFamily="34" charset="0"/>
                  </a:rPr>
                  <a:t>theo</a:t>
                </a:r>
                <a:r>
                  <a:rPr lang="en-US" sz="1000" dirty="0">
                    <a:solidFill>
                      <a:schemeClr val="tx1"/>
                    </a:solidFill>
                    <a:cs typeface="Calibri" pitchFamily="34" charset="0"/>
                  </a:rPr>
                  <a:t/>
                </a:r>
                <a:r>
                  <a:rPr lang="en-US" sz="1000" dirty="0" err="1">
                    <a:solidFill>
                      <a:schemeClr val="tx1"/>
                    </a:solidFill>
                    <a:cs typeface="Calibri" pitchFamily="34" charset="0"/>
                  </a:rPr>
                  <a:t>tiêu</a:t>
                </a:r>
                <a:r>
                  <a:rPr lang="en-US" sz="1000" dirty="0">
                    <a:solidFill>
                      <a:schemeClr val="tx1"/>
                    </a:solidFill>
                    <a:cs typeface="Calibri" pitchFamily="34" charset="0"/>
                  </a:rPr>
                  <a:t/>
                </a:r>
                <a:r>
                  <a:rPr lang="en-US" sz="1000" dirty="0" err="1">
                    <a:solidFill>
                      <a:schemeClr val="tx1"/>
                    </a:solidFill>
                    <a:cs typeface="Calibri" pitchFamily="34" charset="0"/>
                  </a:rPr>
                  <a:t>chuẩn</a:t>
                </a:r>
                <a:r>
                  <a:rPr lang="en-US" sz="1000" dirty="0">
                    <a:solidFill>
                      <a:schemeClr val="tx1"/>
                    </a:solidFill>
                    <a:cs typeface="Calibri" pitchFamily="34" charset="0"/>
                  </a:rPr>
                  <a:t> SA 2 </a:t>
                </a:r>
                <a:r>
                  <a:rPr lang="en-US" sz="1000" dirty="0" smtClean="0">
                    <a:solidFill>
                      <a:schemeClr val="tx1"/>
                    </a:solidFill>
                    <a:cs typeface="Calibri" pitchFamily="34" charset="0"/>
                  </a:rPr>
                  <a:t/>
                </a:r>
                <a14:m>
                  <m:oMath xmlns:m="http://schemas.openxmlformats.org/officeDocument/2006/math">
                    <m:f>
                      <m:fPr>
                        <m:type m:val="skw"/>
                        <m:ctrlPr>
                          <a:rPr lang="en-US" sz="1000" i="1" smtClean="0">
                            <a:solidFill>
                              <a:schemeClr val="tx1"/>
                            </a:solidFill>
                            <a:latin typeface="Cambria Math"/>
                            <a:cs typeface="Calibri" pitchFamily="34" charset="0"/>
                          </a:rPr>
                        </m:ctrlPr>
                      </m:fPr>
                      <m:num>
                        <m:r>
                          <a:rPr lang="en-US" sz="1000" b="0" i="1" smtClean="0">
                            <a:solidFill>
                              <a:schemeClr val="tx1"/>
                            </a:solidFill>
                            <a:latin typeface="Cambria Math"/>
                            <a:cs typeface="Calibri" pitchFamily="34" charset="0"/>
                          </a:rPr>
                          <m:t>1</m:t>
                        </m:r>
                      </m:num>
                      <m:den>
                        <m:r>
                          <a:rPr lang="en-US" sz="1000" b="0" i="1" smtClean="0">
                            <a:solidFill>
                              <a:schemeClr val="tx1"/>
                            </a:solidFill>
                            <a:latin typeface="Cambria Math"/>
                            <a:cs typeface="Calibri" pitchFamily="34" charset="0"/>
                          </a:rPr>
                          <m:t>2    </m:t>
                        </m:r>
                      </m:den>
                    </m:f>
                  </m:oMath>
                </a14:m>
                <a:r>
                  <a:rPr lang="en-US" sz="1000" dirty="0" err="1" smtClean="0">
                    <a:solidFill>
                      <a:schemeClr val="tx1"/>
                    </a:solidFill>
                    <a:cs typeface="Calibri" pitchFamily="34" charset="0"/>
                  </a:rPr>
                  <a:t>cho</a:t>
                </a:r>
                <a:r>
                  <a:rPr lang="en-US" sz="1000" dirty="0" smtClean="0">
                    <a:solidFill>
                      <a:schemeClr val="tx1"/>
                    </a:solidFill>
                    <a:cs typeface="Calibri" pitchFamily="34" charset="0"/>
                  </a:rPr>
                  <a:t/>
                </a:r>
                <a:r>
                  <a:rPr lang="en-US" sz="1000" dirty="0" err="1">
                    <a:solidFill>
                      <a:schemeClr val="tx1"/>
                    </a:solidFill>
                    <a:cs typeface="Calibri" pitchFamily="34" charset="0"/>
                  </a:rPr>
                  <a:t>các</a:t>
                </a:r>
                <a:r>
                  <a:rPr lang="en-US" sz="1000" dirty="0">
                    <a:solidFill>
                      <a:schemeClr val="tx1"/>
                    </a:solidFill>
                    <a:cs typeface="Calibri" pitchFamily="34" charset="0"/>
                  </a:rPr>
                  <a:t/>
                </a:r>
                <a:r>
                  <a:rPr lang="en-US" sz="1000" dirty="0" err="1">
                    <a:solidFill>
                      <a:schemeClr val="tx1"/>
                    </a:solidFill>
                    <a:cs typeface="Calibri" pitchFamily="34" charset="0"/>
                  </a:rPr>
                  <a:t>bề</a:t>
                </a:r>
                <a:r>
                  <a:rPr lang="en-US" sz="1000" dirty="0">
                    <a:solidFill>
                      <a:schemeClr val="tx1"/>
                    </a:solidFill>
                    <a:cs typeface="Calibri" pitchFamily="34" charset="0"/>
                  </a:rPr>
                  <a:t/>
                </a:r>
                <a:r>
                  <a:rPr lang="en-US" sz="1000" dirty="0" err="1">
                    <a:solidFill>
                      <a:schemeClr val="tx1"/>
                    </a:solidFill>
                    <a:cs typeface="Calibri" pitchFamily="34" charset="0"/>
                  </a:rPr>
                  <a:t>mặt</a:t>
                </a:r>
                <a:r>
                  <a:rPr lang="en-US" sz="1000" dirty="0">
                    <a:solidFill>
                      <a:schemeClr val="tx1"/>
                    </a:solidFill>
                    <a:cs typeface="Calibri" pitchFamily="34" charset="0"/>
                  </a:rPr>
                  <a:t/>
                </a:r>
                <a:r>
                  <a:rPr lang="en-US" sz="1000" dirty="0" err="1">
                    <a:solidFill>
                      <a:schemeClr val="tx1"/>
                    </a:solidFill>
                    <a:cs typeface="Calibri" pitchFamily="34" charset="0"/>
                  </a:rPr>
                  <a:t>kim</a:t>
                </a:r>
                <a:r>
                  <a:rPr lang="en-US" sz="1000" dirty="0">
                    <a:solidFill>
                      <a:schemeClr val="tx1"/>
                    </a:solidFill>
                    <a:cs typeface="Calibri" pitchFamily="34" charset="0"/>
                  </a:rPr>
                  <a:t/>
                </a:r>
                <a:r>
                  <a:rPr lang="en-US" sz="1000" dirty="0" err="1">
                    <a:solidFill>
                      <a:schemeClr val="tx1"/>
                    </a:solidFill>
                    <a:cs typeface="Calibri" pitchFamily="34" charset="0"/>
                  </a:rPr>
                  <a:t>loại</a:t>
                </a:r>
                <a:r>
                  <a:rPr lang="en-US" sz="1000" dirty="0">
                    <a:solidFill>
                      <a:schemeClr val="tx1"/>
                    </a:solidFill>
                    <a:cs typeface="Calibri" pitchFamily="34" charset="0"/>
                  </a:rPr>
                  <a:t/>
                </a:r>
                <a:r>
                  <a:rPr lang="en-US" sz="1000" dirty="0" err="1">
                    <a:solidFill>
                      <a:schemeClr val="tx1"/>
                    </a:solidFill>
                    <a:cs typeface="Calibri" pitchFamily="34" charset="0"/>
                  </a:rPr>
                  <a:t>và</a:t>
                </a:r>
                <a:r>
                  <a:rPr lang="en-US" sz="1000" dirty="0">
                    <a:solidFill>
                      <a:schemeClr val="tx1"/>
                    </a:solidFill>
                    <a:cs typeface="Calibri" pitchFamily="34" charset="0"/>
                  </a:rPr>
                  <a:t/>
                </a:r>
                <a:r>
                  <a:rPr lang="en-US" sz="1000" dirty="0" err="1">
                    <a:solidFill>
                      <a:schemeClr val="tx1"/>
                    </a:solidFill>
                    <a:cs typeface="Calibri" pitchFamily="34" charset="0"/>
                  </a:rPr>
                  <a:t>thi</a:t>
                </a:r>
                <a:r>
                  <a:rPr lang="en-US" sz="1000" dirty="0">
                    <a:solidFill>
                      <a:schemeClr val="tx1"/>
                    </a:solidFill>
                    <a:cs typeface="Calibri" pitchFamily="34" charset="0"/>
                  </a:rPr>
                  <a:t/>
                </a:r>
                <a:r>
                  <a:rPr lang="en-US" sz="1000" dirty="0" err="1">
                    <a:solidFill>
                      <a:schemeClr val="tx1"/>
                    </a:solidFill>
                    <a:cs typeface="Calibri" pitchFamily="34" charset="0"/>
                  </a:rPr>
                  <a:t>thi</a:t>
                </a:r>
                <a:r>
                  <a:rPr lang="en-US" sz="1000" dirty="0">
                    <a:solidFill>
                      <a:schemeClr val="tx1"/>
                    </a:solidFill>
                    <a:cs typeface="Calibri" pitchFamily="34" charset="0"/>
                  </a:rPr>
                  <a:t/>
                </a:r>
                <a:r>
                  <a:rPr lang="en-US" sz="1000" dirty="0" err="1">
                    <a:solidFill>
                      <a:schemeClr val="tx1"/>
                    </a:solidFill>
                    <a:cs typeface="Calibri" pitchFamily="34" charset="0"/>
                  </a:rPr>
                  <a:t>công</a:t>
                </a:r>
                <a:r>
                  <a:rPr lang="en-US" sz="1000" dirty="0">
                    <a:solidFill>
                      <a:schemeClr val="tx1"/>
                    </a:solidFill>
                    <a:cs typeface="Calibri" pitchFamily="34" charset="0"/>
                  </a:rPr>
                  <a:t/>
                </a:r>
                <a:r>
                  <a:rPr lang="en-US" sz="1000" dirty="0" err="1">
                    <a:solidFill>
                      <a:schemeClr val="tx1"/>
                    </a:solidFill>
                    <a:cs typeface="Calibri" pitchFamily="34" charset="0"/>
                  </a:rPr>
                  <a:t>ngay</a:t>
                </a:r>
                <a:r>
                  <a:rPr lang="en-US" sz="1000" dirty="0">
                    <a:solidFill>
                      <a:schemeClr val="tx1"/>
                    </a:solidFill>
                    <a:cs typeface="Calibri" pitchFamily="34" charset="0"/>
                  </a:rPr>
                  <a:t/>
                </a:r>
                <a:r>
                  <a:rPr lang="en-US" sz="1000" dirty="0" err="1">
                    <a:solidFill>
                      <a:schemeClr val="tx1"/>
                    </a:solidFill>
                    <a:cs typeface="Calibri" pitchFamily="34" charset="0"/>
                  </a:rPr>
                  <a:t>lớp</a:t>
                </a:r>
                <a:r>
                  <a:rPr lang="en-US" sz="1000" dirty="0">
                    <a:solidFill>
                      <a:schemeClr val="tx1"/>
                    </a:solidFill>
                    <a:cs typeface="Calibri" pitchFamily="34" charset="0"/>
                  </a:rPr>
                  <a:t/>
                </a:r>
                <a:r>
                  <a:rPr lang="en-US" sz="1000" dirty="0" err="1">
                    <a:solidFill>
                      <a:schemeClr val="tx1"/>
                    </a:solidFill>
                    <a:cs typeface="Calibri" pitchFamily="34" charset="0"/>
                  </a:rPr>
                  <a:t>kết</a:t>
                </a:r>
                <a:r>
                  <a:rPr lang="en-US" sz="1000" dirty="0">
                    <a:solidFill>
                      <a:schemeClr val="tx1"/>
                    </a:solidFill>
                    <a:cs typeface="Calibri" pitchFamily="34" charset="0"/>
                  </a:rPr>
                  <a:t/>
                </a:r>
                <a:r>
                  <a:rPr lang="en-US" sz="1000" dirty="0" err="1">
                    <a:solidFill>
                      <a:schemeClr val="tx1"/>
                    </a:solidFill>
                    <a:cs typeface="Calibri" pitchFamily="34" charset="0"/>
                  </a:rPr>
                  <a:t>dính</a:t>
                </a:r>
                <a:r>
                  <a:rPr lang="en-US" sz="1000" dirty="0">
                    <a:solidFill>
                      <a:schemeClr val="tx1"/>
                    </a:solidFill>
                    <a:cs typeface="Calibri" pitchFamily="34" charset="0"/>
                  </a:rPr>
                  <a:t/>
                </a:r>
                <a:r>
                  <a:rPr lang="en-US" sz="1000" dirty="0" err="1">
                    <a:solidFill>
                      <a:schemeClr val="tx1"/>
                    </a:solidFill>
                    <a:cs typeface="Calibri" pitchFamily="34" charset="0"/>
                  </a:rPr>
                  <a:t>lên</a:t>
                </a:r>
                <a:r>
                  <a:rPr lang="en-US" sz="1000" dirty="0">
                    <a:solidFill>
                      <a:schemeClr val="tx1"/>
                    </a:solidFill>
                    <a:cs typeface="Calibri" pitchFamily="34" charset="0"/>
                  </a:rPr>
                  <a:t/>
                </a:r>
                <a:r>
                  <a:rPr lang="en-US" sz="1000" dirty="0" err="1">
                    <a:solidFill>
                      <a:schemeClr val="tx1"/>
                    </a:solidFill>
                    <a:cs typeface="Calibri" pitchFamily="34" charset="0"/>
                  </a:rPr>
                  <a:t>ngay</a:t>
                </a:r>
                <a:r>
                  <a:rPr lang="en-US" sz="1000" dirty="0">
                    <a:solidFill>
                      <a:schemeClr val="tx1"/>
                    </a:solidFill>
                    <a:cs typeface="Calibri" pitchFamily="34" charset="0"/>
                  </a:rPr>
                  <a:t/>
                </a:r>
                <a:r>
                  <a:rPr lang="en-US" sz="1000" dirty="0" err="1">
                    <a:solidFill>
                      <a:schemeClr val="tx1"/>
                    </a:solidFill>
                    <a:cs typeface="Calibri" pitchFamily="34" charset="0"/>
                  </a:rPr>
                  <a:t>sau</a:t>
                </a:r>
                <a:r>
                  <a:rPr lang="en-US" sz="1000" dirty="0">
                    <a:solidFill>
                      <a:schemeClr val="tx1"/>
                    </a:solidFill>
                    <a:cs typeface="Calibri" pitchFamily="34" charset="0"/>
                  </a:rPr>
                  <a:t/>
                </a:r>
                <a:r>
                  <a:rPr lang="vi-VN" sz="1000" dirty="0">
                    <a:solidFill>
                      <a:schemeClr val="tx1"/>
                    </a:solidFill>
                    <a:cs typeface="Calibri" pitchFamily="34" charset="0"/>
                  </a:rPr>
                  <a:t>đó</a:t>
                </a:r>
                <a:r>
                  <a:rPr lang="en-US" sz="1000" dirty="0">
                    <a:solidFill>
                      <a:schemeClr val="tx1"/>
                    </a:solidFill>
                    <a:cs typeface="Calibri" pitchFamily="34" charset="0"/>
                  </a:rPr>
                  <a:t/>
                </a:r>
                <a:r>
                  <a:rPr lang="en-US" sz="1000" dirty="0" err="1">
                    <a:solidFill>
                      <a:schemeClr val="tx1"/>
                    </a:solidFill>
                    <a:cs typeface="Calibri" pitchFamily="34" charset="0"/>
                  </a:rPr>
                  <a:t>tron</a:t>
                </a:r>
                <a:r>
                  <a:rPr lang="en-US" sz="1000" dirty="0">
                    <a:solidFill>
                      <a:schemeClr val="tx1"/>
                    </a:solidFill>
                    <a:cs typeface="Calibri" pitchFamily="34" charset="0"/>
                  </a:rPr>
                  <a:t/>
                </a:r>
                <a:r>
                  <a:rPr lang="en-US" sz="1000" dirty="0" err="1">
                    <a:solidFill>
                      <a:schemeClr val="tx1"/>
                    </a:solidFill>
                    <a:cs typeface="Calibri" pitchFamily="34" charset="0"/>
                  </a:rPr>
                  <a:t>vòng</a:t>
                </a:r>
                <a:r>
                  <a:rPr lang="en-US" sz="1000" dirty="0">
                    <a:solidFill>
                      <a:schemeClr val="tx1"/>
                    </a:solidFill>
                    <a:cs typeface="Calibri" pitchFamily="34" charset="0"/>
                  </a:rPr>
                  <a:t> 3 </a:t>
                </a:r>
                <a:r>
                  <a:rPr lang="en-US" sz="1000" dirty="0" err="1">
                    <a:solidFill>
                      <a:schemeClr val="tx1"/>
                    </a:solidFill>
                    <a:cs typeface="Calibri" pitchFamily="34" charset="0"/>
                  </a:rPr>
                  <a:t>giờ</a:t>
                </a:r>
                <a:r>
                  <a:rPr lang="en-US" sz="1000" dirty="0">
                    <a:solidFill>
                      <a:schemeClr val="tx1"/>
                    </a:solidFill>
                    <a:cs typeface="Calibri" pitchFamily="34" charset="0"/>
                  </a:rPr>
                  <a:t/>
                </a:r>
                <a:r>
                  <a:rPr lang="en-US" sz="1000" dirty="0" err="1">
                    <a:solidFill>
                      <a:schemeClr val="tx1"/>
                    </a:solidFill>
                    <a:cs typeface="Calibri" pitchFamily="34" charset="0"/>
                  </a:rPr>
                  <a:t>sau</a:t>
                </a:r>
                <a:r>
                  <a:rPr lang="en-US" sz="1000" dirty="0">
                    <a:solidFill>
                      <a:schemeClr val="tx1"/>
                    </a:solidFill>
                    <a:cs typeface="Calibri" pitchFamily="34" charset="0"/>
                  </a:rPr>
                  <a:t>.</a:t>
                </a:r>
              </a:p>
              <a:p>
                <a:pPr eaLnBrk="1" hangingPunct="1">
                  <a:lnSpc>
                    <a:spcPct val="150000"/>
                  </a:lnSpc>
                  <a:buClrTx/>
                  <a:buSzTx/>
                  <a:buFontTx/>
                  <a:buNone/>
                </a:pPr>
                <a:r>
                  <a:rPr lang="en-US" sz="1000" b="1" dirty="0" err="1">
                    <a:solidFill>
                      <a:schemeClr val="tx1"/>
                    </a:solidFill>
                    <a:cs typeface="Calibri" pitchFamily="34" charset="0"/>
                  </a:rPr>
                  <a:t>Cách</a:t>
                </a:r>
                <a:r>
                  <a:rPr lang="en-US" sz="1000" b="1" dirty="0">
                    <a:solidFill>
                      <a:schemeClr val="tx1"/>
                    </a:solidFill>
                    <a:cs typeface="Calibri" pitchFamily="34" charset="0"/>
                  </a:rPr>
                  <a:t/>
                </a:r>
                <a:r>
                  <a:rPr lang="en-US" sz="1000" b="1" dirty="0" err="1">
                    <a:solidFill>
                      <a:schemeClr val="tx1"/>
                    </a:solidFill>
                    <a:cs typeface="Calibri" pitchFamily="34" charset="0"/>
                  </a:rPr>
                  <a:t>trộn</a:t>
                </a:r>
                <a:endParaRPr lang="en-US" sz="1000" b="1" dirty="0">
                  <a:solidFill>
                    <a:schemeClr val="tx1"/>
                  </a:solidFill>
                  <a:cs typeface="Calibri" pitchFamily="34" charset="0"/>
                </a:endParaRPr>
              </a:p>
              <a:p>
                <a:pPr eaLnBrk="1" hangingPunct="1">
                  <a:lnSpc>
                    <a:spcPct val="150000"/>
                  </a:lnSpc>
                  <a:buClrTx/>
                  <a:buSzTx/>
                  <a:buFontTx/>
                  <a:buNone/>
                </a:pPr>
                <a:r>
                  <a:rPr lang="en-US" sz="1000" dirty="0" err="1">
                    <a:solidFill>
                      <a:schemeClr val="tx1"/>
                    </a:solidFill>
                    <a:cs typeface="Calibri" pitchFamily="34" charset="0"/>
                  </a:rPr>
                  <a:t>Trộn</a:t>
                </a:r>
                <a:r>
                  <a:rPr lang="en-US" sz="1000" dirty="0">
                    <a:solidFill>
                      <a:schemeClr val="tx1"/>
                    </a:solidFill>
                    <a:cs typeface="Calibri" pitchFamily="34" charset="0"/>
                  </a:rPr>
                  <a:t/>
                </a:r>
                <a:r>
                  <a:rPr lang="vi-VN" sz="1000" dirty="0">
                    <a:solidFill>
                      <a:schemeClr val="tx1"/>
                    </a:solidFill>
                    <a:cs typeface="Calibri" pitchFamily="34" charset="0"/>
                  </a:rPr>
                  <a:t>đều</a:t>
                </a:r>
                <a:r>
                  <a:rPr lang="en-US" sz="1000" dirty="0">
                    <a:solidFill>
                      <a:schemeClr val="tx1"/>
                    </a:solidFill>
                    <a:cs typeface="Calibri" pitchFamily="34" charset="0"/>
                  </a:rPr>
                  <a:t/>
                </a:r>
                <a:r>
                  <a:rPr lang="en-US" sz="1000" dirty="0" err="1">
                    <a:solidFill>
                      <a:schemeClr val="tx1"/>
                    </a:solidFill>
                    <a:cs typeface="Calibri" pitchFamily="34" charset="0"/>
                  </a:rPr>
                  <a:t>cho</a:t>
                </a:r>
                <a:r>
                  <a:rPr lang="en-US" sz="1000" dirty="0">
                    <a:solidFill>
                      <a:schemeClr val="tx1"/>
                    </a:solidFill>
                    <a:cs typeface="Calibri" pitchFamily="34" charset="0"/>
                  </a:rPr>
                  <a:t/>
                </a:r>
                <a:r>
                  <a:rPr lang="en-US" sz="1000" dirty="0" err="1">
                    <a:solidFill>
                      <a:schemeClr val="tx1"/>
                    </a:solidFill>
                    <a:cs typeface="Calibri" pitchFamily="34" charset="0"/>
                  </a:rPr>
                  <a:t>thành</a:t>
                </a:r>
                <a:r>
                  <a:rPr lang="en-US" sz="1000" dirty="0">
                    <a:solidFill>
                      <a:schemeClr val="tx1"/>
                    </a:solidFill>
                    <a:cs typeface="Calibri" pitchFamily="34" charset="0"/>
                  </a:rPr>
                  <a:t/>
                </a:r>
                <a:r>
                  <a:rPr lang="en-US" sz="1000" dirty="0" err="1">
                    <a:solidFill>
                      <a:schemeClr val="tx1"/>
                    </a:solidFill>
                    <a:cs typeface="Calibri" pitchFamily="34" charset="0"/>
                  </a:rPr>
                  <a:t>phần</a:t>
                </a:r>
                <a:r>
                  <a:rPr lang="en-US" sz="1000" dirty="0">
                    <a:solidFill>
                      <a:schemeClr val="tx1"/>
                    </a:solidFill>
                    <a:cs typeface="Calibri" pitchFamily="34" charset="0"/>
                  </a:rPr>
                  <a:t/>
                </a:r>
                <a:r>
                  <a:rPr lang="vi-VN" sz="1000" dirty="0">
                    <a:solidFill>
                      <a:schemeClr val="tx1"/>
                    </a:solidFill>
                    <a:cs typeface="Calibri" pitchFamily="34" charset="0"/>
                  </a:rPr>
                  <a:t>đông</a:t>
                </a:r>
                <a:r>
                  <a:rPr lang="en-US" sz="1000" dirty="0">
                    <a:solidFill>
                      <a:schemeClr val="tx1"/>
                    </a:solidFill>
                    <a:cs typeface="Calibri" pitchFamily="34" charset="0"/>
                  </a:rPr>
                  <a:t/>
                </a:r>
                <a:r>
                  <a:rPr lang="en-US" sz="1000" dirty="0" err="1">
                    <a:solidFill>
                      <a:schemeClr val="tx1"/>
                    </a:solidFill>
                    <a:cs typeface="Calibri" pitchFamily="34" charset="0"/>
                  </a:rPr>
                  <a:t>cứng</a:t>
                </a:r>
                <a:r>
                  <a:rPr lang="en-US" sz="1000" dirty="0">
                    <a:solidFill>
                      <a:schemeClr val="tx1"/>
                    </a:solidFill>
                    <a:cs typeface="Calibri" pitchFamily="34" charset="0"/>
                  </a:rPr>
                  <a:t/>
                </a:r>
                <a:r>
                  <a:rPr lang="en-US" sz="1000" dirty="0" err="1">
                    <a:solidFill>
                      <a:schemeClr val="tx1"/>
                    </a:solidFill>
                    <a:cs typeface="Calibri" pitchFamily="34" charset="0"/>
                  </a:rPr>
                  <a:t>tr</a:t>
                </a:r>
                <a:r>
                  <a:rPr lang="vi-VN" sz="1000" dirty="0">
                    <a:solidFill>
                      <a:schemeClr val="tx1"/>
                    </a:solidFill>
                    <a:cs typeface="Calibri" pitchFamily="34" charset="0"/>
                  </a:rPr>
                  <a:t>ước</a:t>
                </a:r>
                <a:r>
                  <a:rPr lang="en-US" sz="1000" dirty="0">
                    <a:solidFill>
                      <a:schemeClr val="tx1"/>
                    </a:solidFill>
                    <a:cs typeface="Calibri" pitchFamily="34" charset="0"/>
                  </a:rPr>
                  <a:t/>
                </a:r>
                <a:r>
                  <a:rPr lang="vi-VN" sz="1000" dirty="0">
                    <a:solidFill>
                      <a:schemeClr val="tx1"/>
                    </a:solidFill>
                    <a:cs typeface="Calibri" pitchFamily="34" charset="0"/>
                  </a:rPr>
                  <a:t>để</a:t>
                </a:r>
                <a:r>
                  <a:rPr lang="en-US" sz="1000" dirty="0">
                    <a:solidFill>
                      <a:schemeClr val="tx1"/>
                    </a:solidFill>
                    <a:cs typeface="Calibri" pitchFamily="34" charset="0"/>
                  </a:rPr>
                  <a:t/>
                </a:r>
                <a:r>
                  <a:rPr lang="en-US" sz="1000" dirty="0" err="1">
                    <a:solidFill>
                      <a:schemeClr val="tx1"/>
                    </a:solidFill>
                    <a:cs typeface="Calibri" pitchFamily="34" charset="0"/>
                  </a:rPr>
                  <a:t>hạn</a:t>
                </a:r>
                <a:r>
                  <a:rPr lang="en-US" sz="1000" dirty="0">
                    <a:solidFill>
                      <a:schemeClr val="tx1"/>
                    </a:solidFill>
                    <a:cs typeface="Calibri" pitchFamily="34" charset="0"/>
                  </a:rPr>
                  <a:t/>
                </a:r>
                <a:r>
                  <a:rPr lang="en-US" sz="1000" dirty="0" err="1">
                    <a:solidFill>
                      <a:schemeClr val="tx1"/>
                    </a:solidFill>
                    <a:cs typeface="Calibri" pitchFamily="34" charset="0"/>
                  </a:rPr>
                  <a:t>chế</a:t>
                </a:r>
                <a:r>
                  <a:rPr lang="en-US" sz="1000" dirty="0">
                    <a:solidFill>
                      <a:schemeClr val="tx1"/>
                    </a:solidFill>
                    <a:cs typeface="Calibri" pitchFamily="34" charset="0"/>
                  </a:rPr>
                  <a:t/>
                </a:r>
                <a:r>
                  <a:rPr lang="en-US" sz="1000" dirty="0" err="1">
                    <a:solidFill>
                      <a:schemeClr val="tx1"/>
                    </a:solidFill>
                    <a:cs typeface="Calibri" pitchFamily="34" charset="0"/>
                  </a:rPr>
                  <a:t>tình</a:t>
                </a:r>
                <a:r>
                  <a:rPr lang="en-US" sz="1000" dirty="0">
                    <a:solidFill>
                      <a:schemeClr val="tx1"/>
                    </a:solidFill>
                    <a:cs typeface="Calibri" pitchFamily="34" charset="0"/>
                  </a:rPr>
                  <a:t/>
                </a:r>
                <a:r>
                  <a:rPr lang="en-US" sz="1000" dirty="0" err="1">
                    <a:solidFill>
                      <a:schemeClr val="tx1"/>
                    </a:solidFill>
                    <a:cs typeface="Calibri" pitchFamily="34" charset="0"/>
                  </a:rPr>
                  <a:t>trạng</a:t>
                </a:r>
                <a:r>
                  <a:rPr lang="en-US" sz="1000" dirty="0">
                    <a:solidFill>
                      <a:schemeClr val="tx1"/>
                    </a:solidFill>
                    <a:cs typeface="Calibri" pitchFamily="34" charset="0"/>
                  </a:rPr>
                  <a:t/>
                </a:r>
                <a:r>
                  <a:rPr lang="en-US" sz="1000" dirty="0" err="1">
                    <a:solidFill>
                      <a:schemeClr val="tx1"/>
                    </a:solidFill>
                    <a:cs typeface="Calibri" pitchFamily="34" charset="0"/>
                  </a:rPr>
                  <a:t>phân</a:t>
                </a:r>
                <a:r>
                  <a:rPr lang="en-US" sz="1000" dirty="0">
                    <a:solidFill>
                      <a:schemeClr val="tx1"/>
                    </a:solidFill>
                    <a:cs typeface="Calibri" pitchFamily="34" charset="0"/>
                  </a:rPr>
                  <a:t/>
                </a:r>
                <a:r>
                  <a:rPr lang="en-US" sz="1000" dirty="0" err="1">
                    <a:solidFill>
                      <a:schemeClr val="tx1"/>
                    </a:solidFill>
                    <a:cs typeface="Calibri" pitchFamily="34" charset="0"/>
                  </a:rPr>
                  <a:t>tầng</a:t>
                </a:r>
                <a:r>
                  <a:rPr lang="en-US" sz="1000" dirty="0">
                    <a:solidFill>
                      <a:schemeClr val="tx1"/>
                    </a:solidFill>
                    <a:cs typeface="Calibri" pitchFamily="34" charset="0"/>
                  </a:rPr>
                  <a:t/>
                </a:r>
                <a:r>
                  <a:rPr lang="en-US" sz="1000" dirty="0" err="1">
                    <a:solidFill>
                      <a:schemeClr val="tx1"/>
                    </a:solidFill>
                    <a:cs typeface="Calibri" pitchFamily="34" charset="0"/>
                  </a:rPr>
                  <a:t>trong</a:t>
                </a:r>
                <a:r>
                  <a:rPr lang="en-US" sz="1000" dirty="0">
                    <a:solidFill>
                      <a:schemeClr val="tx1"/>
                    </a:solidFill>
                    <a:cs typeface="Calibri" pitchFamily="34" charset="0"/>
                  </a:rPr>
                  <a:t/>
                </a:r>
                <a:r>
                  <a:rPr lang="en-US" sz="1000" dirty="0" err="1">
                    <a:solidFill>
                      <a:schemeClr val="tx1"/>
                    </a:solidFill>
                    <a:cs typeface="Calibri" pitchFamily="34" charset="0"/>
                  </a:rPr>
                  <a:t>luc</a:t>
                </a:r>
                <a:r>
                  <a:rPr lang="en-US" sz="1000" dirty="0">
                    <a:solidFill>
                      <a:schemeClr val="tx1"/>
                    </a:solidFill>
                    <a:cs typeface="Calibri" pitchFamily="34" charset="0"/>
                  </a:rPr>
                  <a:t/>
                </a:r>
                <a:r>
                  <a:rPr lang="vi-VN" sz="1000" dirty="0">
                    <a:solidFill>
                      <a:schemeClr val="tx1"/>
                    </a:solidFill>
                    <a:cs typeface="Calibri" pitchFamily="34" charset="0"/>
                  </a:rPr>
                  <a:t>đóng</a:t>
                </a:r>
                <a:r>
                  <a:rPr lang="en-US" sz="1000" dirty="0">
                    <a:solidFill>
                      <a:schemeClr val="tx1"/>
                    </a:solidFill>
                    <a:cs typeface="Calibri" pitchFamily="34" charset="0"/>
                  </a:rPr>
                  <a:t/>
                </a:r>
                <a:r>
                  <a:rPr lang="en-US" sz="1000" dirty="0" err="1">
                    <a:solidFill>
                      <a:schemeClr val="tx1"/>
                    </a:solidFill>
                    <a:cs typeface="Calibri" pitchFamily="34" charset="0"/>
                  </a:rPr>
                  <a:t>gói</a:t>
                </a:r>
                <a:r>
                  <a:rPr lang="en-US" sz="1000" dirty="0">
                    <a:solidFill>
                      <a:schemeClr val="tx1"/>
                    </a:solidFill>
                    <a:cs typeface="Calibri" pitchFamily="34" charset="0"/>
                  </a:rPr>
                  <a:t/>
                </a:r>
                <a:r>
                  <a:rPr lang="en-US" sz="1000" dirty="0" err="1">
                    <a:solidFill>
                      <a:schemeClr val="tx1"/>
                    </a:solidFill>
                    <a:cs typeface="Calibri" pitchFamily="34" charset="0"/>
                  </a:rPr>
                  <a:t>và</a:t>
                </a:r>
                <a:r>
                  <a:rPr lang="en-US" sz="1000" dirty="0">
                    <a:solidFill>
                      <a:schemeClr val="tx1"/>
                    </a:solidFill>
                    <a:cs typeface="Calibri" pitchFamily="34" charset="0"/>
                  </a:rPr>
                  <a:t/>
                </a:r>
                <a:r>
                  <a:rPr lang="en-US" sz="1000" dirty="0" err="1">
                    <a:solidFill>
                      <a:schemeClr val="tx1"/>
                    </a:solidFill>
                    <a:cs typeface="Calibri" pitchFamily="34" charset="0"/>
                  </a:rPr>
                  <a:t>cho</a:t>
                </a:r>
                <a:r>
                  <a:rPr lang="en-US" sz="1000" dirty="0">
                    <a:solidFill>
                      <a:schemeClr val="tx1"/>
                    </a:solidFill>
                    <a:cs typeface="Calibri" pitchFamily="34" charset="0"/>
                  </a:rPr>
                  <a:t/>
                </a:r>
                <a:r>
                  <a:rPr lang="en-US" sz="1000" dirty="0" err="1">
                    <a:solidFill>
                      <a:schemeClr val="tx1"/>
                    </a:solidFill>
                    <a:cs typeface="Calibri" pitchFamily="34" charset="0"/>
                  </a:rPr>
                  <a:t>thành</a:t>
                </a:r>
                <a:r>
                  <a:rPr lang="en-US" sz="1000" dirty="0">
                    <a:solidFill>
                      <a:schemeClr val="tx1"/>
                    </a:solidFill>
                    <a:cs typeface="Calibri" pitchFamily="34" charset="0"/>
                  </a:rPr>
                  <a:t/>
                </a:r>
                <a:r>
                  <a:rPr lang="en-US" sz="1000" dirty="0" err="1">
                    <a:solidFill>
                      <a:schemeClr val="tx1"/>
                    </a:solidFill>
                    <a:cs typeface="Calibri" pitchFamily="34" charset="0"/>
                  </a:rPr>
                  <a:t>phần</a:t>
                </a:r>
                <a:r>
                  <a:rPr lang="en-US" sz="1000" dirty="0">
                    <a:solidFill>
                      <a:schemeClr val="tx1"/>
                    </a:solidFill>
                    <a:cs typeface="Calibri" pitchFamily="34" charset="0"/>
                  </a:rPr>
                  <a:t/>
                </a:r>
                <a:r>
                  <a:rPr lang="en-US" sz="1000" dirty="0" err="1">
                    <a:solidFill>
                      <a:schemeClr val="tx1"/>
                    </a:solidFill>
                    <a:cs typeface="Calibri" pitchFamily="34" charset="0"/>
                  </a:rPr>
                  <a:t>nhựa</a:t>
                </a:r>
                <a:r>
                  <a:rPr lang="en-US" sz="1000" dirty="0">
                    <a:solidFill>
                      <a:schemeClr val="tx1"/>
                    </a:solidFill>
                    <a:cs typeface="Calibri" pitchFamily="34" charset="0"/>
                  </a:rPr>
                  <a:t/>
                </a:r>
                <a:r>
                  <a:rPr lang="en-US" sz="1000" dirty="0" err="1">
                    <a:solidFill>
                      <a:schemeClr val="tx1"/>
                    </a:solidFill>
                    <a:cs typeface="Calibri" pitchFamily="34" charset="0"/>
                  </a:rPr>
                  <a:t>vào</a:t>
                </a:r>
                <a:r>
                  <a:rPr lang="en-US" sz="1000" dirty="0">
                    <a:solidFill>
                      <a:schemeClr val="tx1"/>
                    </a:solidFill>
                    <a:cs typeface="Calibri" pitchFamily="34" charset="0"/>
                  </a:rPr>
                  <a:t/>
                </a:r>
                <a:r>
                  <a:rPr lang="en-US" sz="1000" dirty="0" err="1">
                    <a:solidFill>
                      <a:schemeClr val="tx1"/>
                    </a:solidFill>
                    <a:cs typeface="Calibri" pitchFamily="34" charset="0"/>
                  </a:rPr>
                  <a:t>trộn</a:t>
                </a:r>
                <a:r>
                  <a:rPr lang="en-US" sz="1000" dirty="0">
                    <a:solidFill>
                      <a:schemeClr val="tx1"/>
                    </a:solidFill>
                    <a:cs typeface="Calibri" pitchFamily="34" charset="0"/>
                  </a:rPr>
                  <a:t/>
                </a:r>
                <a:r>
                  <a:rPr lang="en-US" sz="1000" dirty="0" err="1">
                    <a:solidFill>
                      <a:schemeClr val="tx1"/>
                    </a:solidFill>
                    <a:cs typeface="Calibri" pitchFamily="34" charset="0"/>
                  </a:rPr>
                  <a:t>cho</a:t>
                </a:r>
                <a:r>
                  <a:rPr lang="en-US" sz="1000" dirty="0">
                    <a:solidFill>
                      <a:schemeClr val="tx1"/>
                    </a:solidFill>
                    <a:cs typeface="Calibri" pitchFamily="34" charset="0"/>
                  </a:rPr>
                  <a:t/>
                </a:r>
                <a:r>
                  <a:rPr lang="vi-VN" sz="1000" dirty="0">
                    <a:solidFill>
                      <a:schemeClr val="tx1"/>
                    </a:solidFill>
                    <a:cs typeface="Calibri" pitchFamily="34" charset="0"/>
                  </a:rPr>
                  <a:t>đến</a:t>
                </a:r>
                <a:r>
                  <a:rPr lang="en-US" sz="1000" dirty="0">
                    <a:solidFill>
                      <a:schemeClr val="tx1"/>
                    </a:solidFill>
                    <a:cs typeface="Calibri" pitchFamily="34" charset="0"/>
                  </a:rPr>
                  <a:t/>
                </a:r>
                <a:r>
                  <a:rPr lang="en-US" sz="1000" dirty="0" err="1">
                    <a:solidFill>
                      <a:schemeClr val="tx1"/>
                    </a:solidFill>
                    <a:cs typeface="Calibri" pitchFamily="34" charset="0"/>
                  </a:rPr>
                  <a:t>khi</a:t>
                </a:r>
                <a:r>
                  <a:rPr lang="en-US" sz="1000" dirty="0">
                    <a:solidFill>
                      <a:schemeClr val="tx1"/>
                    </a:solidFill>
                    <a:cs typeface="Calibri" pitchFamily="34" charset="0"/>
                  </a:rPr>
                  <a:t/>
                </a:r>
                <a:r>
                  <a:rPr lang="vi-VN" sz="1000" dirty="0">
                    <a:solidFill>
                      <a:schemeClr val="tx1"/>
                    </a:solidFill>
                    <a:cs typeface="Calibri" pitchFamily="34" charset="0"/>
                  </a:rPr>
                  <a:t>đồng</a:t>
                </a:r>
                <a:r>
                  <a:rPr lang="en-US" sz="1000" dirty="0">
                    <a:solidFill>
                      <a:schemeClr val="tx1"/>
                    </a:solidFill>
                    <a:cs typeface="Calibri" pitchFamily="34" charset="0"/>
                  </a:rPr>
                  <a:t/>
                </a:r>
                <a:r>
                  <a:rPr lang="en-US" sz="1000" dirty="0" err="1">
                    <a:solidFill>
                      <a:schemeClr val="tx1"/>
                    </a:solidFill>
                    <a:cs typeface="Calibri" pitchFamily="34" charset="0"/>
                  </a:rPr>
                  <a:t>nhất</a:t>
                </a:r>
                <a:r>
                  <a:rPr lang="en-US" sz="1000" dirty="0">
                    <a:solidFill>
                      <a:schemeClr val="tx1"/>
                    </a:solidFill>
                    <a:cs typeface="Calibri" pitchFamily="34" charset="0"/>
                  </a:rPr>
                  <a:t/>
                </a:r>
                <a:r>
                  <a:rPr lang="en-US" sz="1000" dirty="0" err="1">
                    <a:solidFill>
                      <a:schemeClr val="tx1"/>
                    </a:solidFill>
                    <a:cs typeface="Calibri" pitchFamily="34" charset="0"/>
                  </a:rPr>
                  <a:t>và</a:t>
                </a:r>
                <a:r>
                  <a:rPr lang="en-US" sz="1000" dirty="0">
                    <a:solidFill>
                      <a:schemeClr val="tx1"/>
                    </a:solidFill>
                    <a:cs typeface="Calibri" pitchFamily="34" charset="0"/>
                  </a:rPr>
                  <a:t/>
                </a:r>
                <a:r>
                  <a:rPr lang="en-US" sz="1000" dirty="0" err="1">
                    <a:solidFill>
                      <a:schemeClr val="tx1"/>
                    </a:solidFill>
                    <a:cs typeface="Calibri" pitchFamily="34" charset="0"/>
                  </a:rPr>
                  <a:t>không</a:t>
                </a:r>
                <a:r>
                  <a:rPr lang="en-US" sz="1000" dirty="0">
                    <a:solidFill>
                      <a:schemeClr val="tx1"/>
                    </a:solidFill>
                    <a:cs typeface="Calibri" pitchFamily="34" charset="0"/>
                  </a:rPr>
                  <a:t/>
                </a:r>
                <a:r>
                  <a:rPr lang="en-US" sz="1000" dirty="0" err="1">
                    <a:solidFill>
                      <a:schemeClr val="tx1"/>
                    </a:solidFill>
                    <a:cs typeface="Calibri" pitchFamily="34" charset="0"/>
                  </a:rPr>
                  <a:t>có</a:t>
                </a:r>
                <a:r>
                  <a:rPr lang="en-US" sz="1000" dirty="0">
                    <a:solidFill>
                      <a:schemeClr val="tx1"/>
                    </a:solidFill>
                    <a:cs typeface="Calibri" pitchFamily="34" charset="0"/>
                  </a:rPr>
                  <a:t/>
                </a:r>
                <a:r>
                  <a:rPr lang="en-US" sz="1000" dirty="0" err="1">
                    <a:solidFill>
                      <a:schemeClr val="tx1"/>
                    </a:solidFill>
                    <a:cs typeface="Calibri" pitchFamily="34" charset="0"/>
                  </a:rPr>
                  <a:t>vệt</a:t>
                </a:r>
                <a:r>
                  <a:rPr lang="en-US" sz="1000" dirty="0">
                    <a:solidFill>
                      <a:schemeClr val="tx1"/>
                    </a:solidFill>
                    <a:cs typeface="Calibri" pitchFamily="34" charset="0"/>
                  </a:rPr>
                  <a:t/>
                </a:r>
                <a:r>
                  <a:rPr lang="en-US" sz="1000" dirty="0" err="1">
                    <a:solidFill>
                      <a:schemeClr val="tx1"/>
                    </a:solidFill>
                    <a:cs typeface="Calibri" pitchFamily="34" charset="0"/>
                  </a:rPr>
                  <a:t>màu</a:t>
                </a:r>
                <a:r>
                  <a:rPr lang="en-US" sz="1000" dirty="0">
                    <a:solidFill>
                      <a:schemeClr val="tx1"/>
                    </a:solidFill>
                    <a:cs typeface="Calibri" pitchFamily="34" charset="0"/>
                  </a:rPr>
                  <a:t>.</a:t>
                </a:r>
              </a:p>
              <a:p>
                <a:pPr eaLnBrk="1" hangingPunct="1">
                  <a:lnSpc>
                    <a:spcPct val="150000"/>
                  </a:lnSpc>
                  <a:buClrTx/>
                  <a:buSzTx/>
                  <a:buFontTx/>
                  <a:buNone/>
                </a:pPr>
                <a:r>
                  <a:rPr lang="en-US" sz="1000" b="1" dirty="0" err="1">
                    <a:solidFill>
                      <a:schemeClr val="tx1"/>
                    </a:solidFill>
                    <a:cs typeface="Calibri" pitchFamily="34" charset="0"/>
                  </a:rPr>
                  <a:t>Thi</a:t>
                </a:r>
                <a:r>
                  <a:rPr lang="en-US" sz="1000" b="1" dirty="0">
                    <a:solidFill>
                      <a:schemeClr val="tx1"/>
                    </a:solidFill>
                    <a:cs typeface="Calibri" pitchFamily="34" charset="0"/>
                  </a:rPr>
                  <a:t/>
                </a:r>
                <a:r>
                  <a:rPr lang="en-US" sz="1000" b="1" dirty="0" err="1">
                    <a:solidFill>
                      <a:schemeClr val="tx1"/>
                    </a:solidFill>
                    <a:cs typeface="Calibri" pitchFamily="34" charset="0"/>
                  </a:rPr>
                  <a:t>công</a:t>
                </a:r>
                <a:endParaRPr lang="en-US" sz="1000" b="1" dirty="0">
                  <a:solidFill>
                    <a:schemeClr val="tx1"/>
                  </a:solidFill>
                  <a:cs typeface="Calibri" pitchFamily="34" charset="0"/>
                </a:endParaRPr>
              </a:p>
              <a:p>
                <a:pPr eaLnBrk="1" hangingPunct="1">
                  <a:lnSpc>
                    <a:spcPct val="150000"/>
                  </a:lnSpc>
                  <a:buClrTx/>
                  <a:buSzTx/>
                  <a:buFontTx/>
                  <a:buNone/>
                </a:pPr>
                <a:r>
                  <a:rPr lang="en-US" sz="1000" dirty="0" err="1">
                    <a:solidFill>
                      <a:schemeClr val="tx1"/>
                    </a:solidFill>
                    <a:cs typeface="Calibri" pitchFamily="34" charset="0"/>
                  </a:rPr>
                  <a:t>Dùng</a:t>
                </a:r>
                <a:r>
                  <a:rPr lang="en-US" sz="1000" dirty="0">
                    <a:solidFill>
                      <a:schemeClr val="tx1"/>
                    </a:solidFill>
                    <a:cs typeface="Calibri" pitchFamily="34" charset="0"/>
                  </a:rPr>
                  <a:t/>
                </a:r>
                <a:r>
                  <a:rPr lang="en-US" sz="1000" dirty="0" err="1">
                    <a:solidFill>
                      <a:schemeClr val="tx1"/>
                    </a:solidFill>
                    <a:cs typeface="Calibri" pitchFamily="34" charset="0"/>
                  </a:rPr>
                  <a:t>bàn</a:t>
                </a:r>
                <a:r>
                  <a:rPr lang="en-US" sz="1000" dirty="0">
                    <a:solidFill>
                      <a:schemeClr val="tx1"/>
                    </a:solidFill>
                    <a:cs typeface="Calibri" pitchFamily="34" charset="0"/>
                  </a:rPr>
                  <a:t/>
                </a:r>
                <a:r>
                  <a:rPr lang="en-US" sz="1000" dirty="0" err="1">
                    <a:solidFill>
                      <a:schemeClr val="tx1"/>
                    </a:solidFill>
                    <a:cs typeface="Calibri" pitchFamily="34" charset="0"/>
                  </a:rPr>
                  <a:t>chà</a:t>
                </a:r>
                <a:r>
                  <a:rPr lang="en-US" sz="1000" dirty="0">
                    <a:solidFill>
                      <a:schemeClr val="tx1"/>
                    </a:solidFill>
                    <a:cs typeface="Calibri" pitchFamily="34" charset="0"/>
                  </a:rPr>
                  <a:t> r</a:t>
                </a:r>
                <a:r>
                  <a:rPr lang="vi-VN" sz="1000" dirty="0">
                    <a:solidFill>
                      <a:schemeClr val="tx1"/>
                    </a:solidFill>
                    <a:cs typeface="Calibri" pitchFamily="34" charset="0"/>
                  </a:rPr>
                  <a:t>ăng</a:t>
                </a:r>
                <a:r>
                  <a:rPr lang="en-US" sz="1000" dirty="0">
                    <a:solidFill>
                      <a:schemeClr val="tx1"/>
                    </a:solidFill>
                    <a:cs typeface="Calibri" pitchFamily="34" charset="0"/>
                  </a:rPr>
                  <a:t> c</a:t>
                </a:r>
                <a:r>
                  <a:rPr lang="vi-VN" sz="1000" dirty="0">
                    <a:solidFill>
                      <a:schemeClr val="tx1"/>
                    </a:solidFill>
                    <a:cs typeface="Calibri" pitchFamily="34" charset="0"/>
                  </a:rPr>
                  <a:t>ưa</a:t>
                </a:r>
                <a:r>
                  <a:rPr lang="en-US" sz="1000" dirty="0">
                    <a:solidFill>
                      <a:schemeClr val="tx1"/>
                    </a:solidFill>
                    <a:cs typeface="Calibri" pitchFamily="34" charset="0"/>
                  </a:rPr>
                  <a:t> hay </a:t>
                </a:r>
                <a:r>
                  <a:rPr lang="en-US" sz="1000" dirty="0" err="1">
                    <a:solidFill>
                      <a:schemeClr val="tx1"/>
                    </a:solidFill>
                    <a:cs typeface="Calibri" pitchFamily="34" charset="0"/>
                  </a:rPr>
                  <a:t>dụng</a:t>
                </a:r>
                <a:r>
                  <a:rPr lang="en-US" sz="1000" dirty="0">
                    <a:solidFill>
                      <a:schemeClr val="tx1"/>
                    </a:solidFill>
                    <a:cs typeface="Calibri" pitchFamily="34" charset="0"/>
                  </a:rPr>
                  <a:t/>
                </a:r>
                <a:r>
                  <a:rPr lang="en-US" sz="1000" dirty="0" err="1">
                    <a:solidFill>
                      <a:schemeClr val="tx1"/>
                    </a:solidFill>
                    <a:cs typeface="Calibri" pitchFamily="34" charset="0"/>
                  </a:rPr>
                  <a:t>cụ</a:t>
                </a:r>
                <a:r>
                  <a:rPr lang="en-US" sz="1000" dirty="0">
                    <a:solidFill>
                      <a:schemeClr val="tx1"/>
                    </a:solidFill>
                    <a:cs typeface="Calibri" pitchFamily="34" charset="0"/>
                  </a:rPr>
                  <a:t> t</a:t>
                </a:r>
                <a:r>
                  <a:rPr lang="vi-VN" sz="1000" dirty="0">
                    <a:solidFill>
                      <a:schemeClr val="tx1"/>
                    </a:solidFill>
                    <a:cs typeface="Calibri" pitchFamily="34" charset="0"/>
                  </a:rPr>
                  <a:t>ương</a:t>
                </a:r>
                <a:r>
                  <a:rPr lang="en-US" sz="1000" dirty="0">
                    <a:solidFill>
                      <a:schemeClr val="tx1"/>
                    </a:solidFill>
                    <a:cs typeface="Calibri" pitchFamily="34" charset="0"/>
                  </a:rPr>
                  <a:t/>
                </a:r>
                <a:r>
                  <a:rPr lang="en-US" sz="1000" dirty="0" err="1">
                    <a:solidFill>
                      <a:schemeClr val="tx1"/>
                    </a:solidFill>
                    <a:cs typeface="Calibri" pitchFamily="34" charset="0"/>
                  </a:rPr>
                  <a:t>tự</a:t>
                </a:r>
                <a:r>
                  <a:rPr lang="en-US" sz="1000" dirty="0">
                    <a:solidFill>
                      <a:schemeClr val="tx1"/>
                    </a:solidFill>
                    <a:cs typeface="Calibri" pitchFamily="34" charset="0"/>
                  </a:rPr>
                  <a:t/>
                </a:r>
                <a:r>
                  <a:rPr lang="en-US" sz="1000" dirty="0" err="1">
                    <a:solidFill>
                      <a:schemeClr val="tx1"/>
                    </a:solidFill>
                    <a:cs typeface="Calibri" pitchFamily="34" charset="0"/>
                  </a:rPr>
                  <a:t>trãi</a:t>
                </a:r>
                <a:r>
                  <a:rPr lang="en-US" sz="1000" dirty="0">
                    <a:solidFill>
                      <a:schemeClr val="tx1"/>
                    </a:solidFill>
                    <a:cs typeface="Calibri" pitchFamily="34" charset="0"/>
                  </a:rPr>
                  <a:t/>
                </a:r>
                <a:r>
                  <a:rPr lang="vi-VN" sz="1000" dirty="0">
                    <a:solidFill>
                      <a:schemeClr val="tx1"/>
                    </a:solidFill>
                    <a:cs typeface="Calibri" pitchFamily="34" charset="0"/>
                  </a:rPr>
                  <a:t>đều</a:t>
                </a:r>
                <a:r>
                  <a:rPr lang="en-US" sz="1000" dirty="0">
                    <a:solidFill>
                      <a:schemeClr val="tx1"/>
                    </a:solidFill>
                    <a:cs typeface="Calibri" pitchFamily="34" charset="0"/>
                  </a:rPr>
                  <a:t/>
                </a:r>
                <a:r>
                  <a:rPr lang="en-US" sz="1000" dirty="0" err="1">
                    <a:solidFill>
                      <a:schemeClr val="tx1"/>
                    </a:solidFill>
                    <a:cs typeface="Calibri" pitchFamily="34" charset="0"/>
                  </a:rPr>
                  <a:t>vật</a:t>
                </a:r>
                <a:r>
                  <a:rPr lang="en-US" sz="1000" dirty="0">
                    <a:solidFill>
                      <a:schemeClr val="tx1"/>
                    </a:solidFill>
                    <a:cs typeface="Calibri" pitchFamily="34" charset="0"/>
                  </a:rPr>
                  <a:t/>
                </a:r>
                <a:r>
                  <a:rPr lang="en-US" sz="1000" dirty="0" err="1">
                    <a:solidFill>
                      <a:schemeClr val="tx1"/>
                    </a:solidFill>
                    <a:cs typeface="Calibri" pitchFamily="34" charset="0"/>
                  </a:rPr>
                  <a:t>liều</a:t>
                </a:r>
                <a:r>
                  <a:rPr lang="en-US" sz="1000" dirty="0">
                    <a:solidFill>
                      <a:schemeClr val="tx1"/>
                    </a:solidFill>
                    <a:cs typeface="Calibri" pitchFamily="34" charset="0"/>
                  </a:rPr>
                  <a:t/>
                </a:r>
                <a:r>
                  <a:rPr lang="vi-VN" sz="1000" dirty="0">
                    <a:solidFill>
                      <a:schemeClr val="tx1"/>
                    </a:solidFill>
                    <a:cs typeface="Calibri" pitchFamily="34" charset="0"/>
                  </a:rPr>
                  <a:t>đã</a:t>
                </a:r>
                <a:r>
                  <a:rPr lang="en-US" sz="1000" dirty="0">
                    <a:solidFill>
                      <a:schemeClr val="tx1"/>
                    </a:solidFill>
                    <a:cs typeface="Calibri" pitchFamily="34" charset="0"/>
                  </a:rPr>
                  <a:t/>
                </a:r>
                <a:r>
                  <a:rPr lang="en-US" sz="1000" dirty="0" err="1">
                    <a:solidFill>
                      <a:schemeClr val="tx1"/>
                    </a:solidFill>
                    <a:cs typeface="Calibri" pitchFamily="34" charset="0"/>
                  </a:rPr>
                  <a:t>trộn</a:t>
                </a:r>
                <a:r>
                  <a:rPr lang="en-US" sz="1000" dirty="0">
                    <a:solidFill>
                      <a:schemeClr val="tx1"/>
                    </a:solidFill>
                    <a:cs typeface="Calibri" pitchFamily="34" charset="0"/>
                  </a:rPr>
                  <a:t/>
                </a:r>
                <a:r>
                  <a:rPr lang="en-US" sz="1000" dirty="0" err="1">
                    <a:solidFill>
                      <a:schemeClr val="tx1"/>
                    </a:solidFill>
                    <a:cs typeface="Calibri" pitchFamily="34" charset="0"/>
                  </a:rPr>
                  <a:t>lên</a:t>
                </a:r>
                <a:r>
                  <a:rPr lang="en-US" sz="1000" dirty="0">
                    <a:solidFill>
                      <a:schemeClr val="tx1"/>
                    </a:solidFill>
                    <a:cs typeface="Calibri" pitchFamily="34" charset="0"/>
                  </a:rPr>
                  <a:t/>
                </a:r>
                <a:r>
                  <a:rPr lang="en-US" sz="1000" dirty="0" err="1">
                    <a:solidFill>
                      <a:schemeClr val="tx1"/>
                    </a:solidFill>
                    <a:cs typeface="Calibri" pitchFamily="34" charset="0"/>
                  </a:rPr>
                  <a:t>bề</a:t>
                </a:r>
                <a:r>
                  <a:rPr lang="en-US" sz="1000" dirty="0">
                    <a:solidFill>
                      <a:schemeClr val="tx1"/>
                    </a:solidFill>
                    <a:cs typeface="Calibri" pitchFamily="34" charset="0"/>
                  </a:rPr>
                  <a:t/>
                </a:r>
                <a:r>
                  <a:rPr lang="en-US" sz="1000" dirty="0" err="1">
                    <a:solidFill>
                      <a:schemeClr val="tx1"/>
                    </a:solidFill>
                    <a:cs typeface="Calibri" pitchFamily="34" charset="0"/>
                  </a:rPr>
                  <a:t>mặt</a:t>
                </a:r>
                <a:r>
                  <a:rPr lang="en-US" sz="1000" dirty="0">
                    <a:solidFill>
                      <a:schemeClr val="tx1"/>
                    </a:solidFill>
                    <a:cs typeface="Calibri" pitchFamily="34" charset="0"/>
                  </a:rPr>
                  <a:t/>
                </a:r>
                <a:r>
                  <a:rPr lang="en-US" sz="1000" dirty="0" err="1">
                    <a:solidFill>
                      <a:schemeClr val="tx1"/>
                    </a:solidFill>
                    <a:cs typeface="Calibri" pitchFamily="34" charset="0"/>
                  </a:rPr>
                  <a:t>thi</a:t>
                </a:r>
                <a:r>
                  <a:rPr lang="en-US" sz="1000" dirty="0">
                    <a:solidFill>
                      <a:schemeClr val="tx1"/>
                    </a:solidFill>
                    <a:cs typeface="Calibri" pitchFamily="34" charset="0"/>
                  </a:rPr>
                  <a:t/>
                </a:r>
                <a:r>
                  <a:rPr lang="en-US" sz="1000" dirty="0" err="1">
                    <a:solidFill>
                      <a:schemeClr val="tx1"/>
                    </a:solidFill>
                    <a:cs typeface="Calibri" pitchFamily="34" charset="0"/>
                  </a:rPr>
                  <a:t>công</a:t>
                </a:r>
                <a:r>
                  <a:rPr lang="en-US" sz="1000" dirty="0">
                    <a:solidFill>
                      <a:schemeClr val="tx1"/>
                    </a:solidFill>
                    <a:cs typeface="Calibri" pitchFamily="34" charset="0"/>
                  </a:rPr>
                  <a:t>. </a:t>
                </a:r>
                <a:r>
                  <a:rPr lang="en-US" sz="1000" dirty="0" err="1">
                    <a:solidFill>
                      <a:schemeClr val="tx1"/>
                    </a:solidFill>
                    <a:cs typeface="Calibri" pitchFamily="34" charset="0"/>
                  </a:rPr>
                  <a:t>Lắp</a:t>
                </a:r>
                <a:r>
                  <a:rPr lang="en-US" sz="1000" dirty="0">
                    <a:solidFill>
                      <a:schemeClr val="tx1"/>
                    </a:solidFill>
                    <a:cs typeface="Calibri" pitchFamily="34" charset="0"/>
                  </a:rPr>
                  <a:t/>
                </a:r>
                <a:r>
                  <a:rPr lang="vi-VN" sz="1000" dirty="0">
                    <a:solidFill>
                      <a:schemeClr val="tx1"/>
                    </a:solidFill>
                    <a:cs typeface="Calibri" pitchFamily="34" charset="0"/>
                  </a:rPr>
                  <a:t>đặt</a:t>
                </a:r>
                <a:r>
                  <a:rPr lang="en-US" sz="1000" dirty="0">
                    <a:solidFill>
                      <a:schemeClr val="tx1"/>
                    </a:solidFill>
                    <a:cs typeface="Calibri" pitchFamily="34" charset="0"/>
                  </a:rPr>
                  <a:t/>
                </a:r>
                <a:r>
                  <a:rPr lang="en-US" sz="1000" dirty="0" err="1">
                    <a:solidFill>
                      <a:schemeClr val="tx1"/>
                    </a:solidFill>
                    <a:cs typeface="Calibri" pitchFamily="34" charset="0"/>
                  </a:rPr>
                  <a:t>gạch</a:t>
                </a:r>
                <a:r>
                  <a:rPr lang="en-US" sz="1000" dirty="0">
                    <a:solidFill>
                      <a:schemeClr val="tx1"/>
                    </a:solidFill>
                    <a:cs typeface="Calibri" pitchFamily="34" charset="0"/>
                  </a:rPr>
                  <a:t/>
                </a:r>
                <a:r>
                  <a:rPr lang="en-US" sz="1000" dirty="0" err="1">
                    <a:solidFill>
                      <a:schemeClr val="tx1"/>
                    </a:solidFill>
                    <a:cs typeface="Calibri" pitchFamily="34" charset="0"/>
                  </a:rPr>
                  <a:t>hoặc</a:t>
                </a:r>
                <a:r>
                  <a:rPr lang="en-US" sz="1000" dirty="0">
                    <a:solidFill>
                      <a:schemeClr val="tx1"/>
                    </a:solidFill>
                    <a:cs typeface="Calibri" pitchFamily="34" charset="0"/>
                  </a:rPr>
                  <a:t/>
                </a:r>
                <a:r>
                  <a:rPr lang="en-US" sz="1000" dirty="0" err="1">
                    <a:solidFill>
                      <a:schemeClr val="tx1"/>
                    </a:solidFill>
                    <a:cs typeface="Calibri" pitchFamily="34" charset="0"/>
                  </a:rPr>
                  <a:t>hoàn</a:t>
                </a:r>
                <a:r>
                  <a:rPr lang="en-US" sz="1000" dirty="0">
                    <a:solidFill>
                      <a:schemeClr val="tx1"/>
                    </a:solidFill>
                    <a:cs typeface="Calibri" pitchFamily="34" charset="0"/>
                  </a:rPr>
                  <a:t/>
                </a:r>
                <a:r>
                  <a:rPr lang="en-US" sz="1000" dirty="0" err="1">
                    <a:solidFill>
                      <a:schemeClr val="tx1"/>
                    </a:solidFill>
                    <a:cs typeface="Calibri" pitchFamily="34" charset="0"/>
                  </a:rPr>
                  <a:t>thiện</a:t>
                </a:r>
                <a:r>
                  <a:rPr lang="en-US" sz="1000" dirty="0">
                    <a:solidFill>
                      <a:schemeClr val="tx1"/>
                    </a:solidFill>
                    <a:cs typeface="Calibri" pitchFamily="34" charset="0"/>
                  </a:rPr>
                  <a:t/>
                </a:r>
                <a:r>
                  <a:rPr lang="en-US" sz="1000" dirty="0" err="1">
                    <a:solidFill>
                      <a:schemeClr val="tx1"/>
                    </a:solidFill>
                    <a:cs typeface="Calibri" pitchFamily="34" charset="0"/>
                  </a:rPr>
                  <a:t>bề</a:t>
                </a:r>
                <a:r>
                  <a:rPr lang="en-US" sz="1000" dirty="0">
                    <a:solidFill>
                      <a:schemeClr val="tx1"/>
                    </a:solidFill>
                    <a:cs typeface="Calibri" pitchFamily="34" charset="0"/>
                  </a:rPr>
                  <a:t/>
                </a:r>
                <a:r>
                  <a:rPr lang="en-US" sz="1000" dirty="0" err="1">
                    <a:solidFill>
                      <a:schemeClr val="tx1"/>
                    </a:solidFill>
                    <a:cs typeface="Calibri" pitchFamily="34" charset="0"/>
                  </a:rPr>
                  <a:t>mặt</a:t>
                </a:r>
                <a:r>
                  <a:rPr lang="en-US" sz="1000" dirty="0">
                    <a:solidFill>
                      <a:schemeClr val="tx1"/>
                    </a:solidFill>
                    <a:cs typeface="Calibri" pitchFamily="34" charset="0"/>
                  </a:rPr>
                  <a:t/>
                </a:r>
                <a:r>
                  <a:rPr lang="en-US" sz="1000" dirty="0" err="1">
                    <a:solidFill>
                      <a:schemeClr val="tx1"/>
                    </a:solidFill>
                    <a:cs typeface="Calibri" pitchFamily="34" charset="0"/>
                  </a:rPr>
                  <a:t>sản</a:t>
                </a:r>
                <a:r>
                  <a:rPr lang="en-US" sz="1000" dirty="0">
                    <a:solidFill>
                      <a:schemeClr val="tx1"/>
                    </a:solidFill>
                    <a:cs typeface="Calibri" pitchFamily="34" charset="0"/>
                  </a:rPr>
                  <a:t/>
                </a:r>
                <a:r>
                  <a:rPr lang="en-US" sz="1000" dirty="0" err="1">
                    <a:solidFill>
                      <a:schemeClr val="tx1"/>
                    </a:solidFill>
                    <a:cs typeface="Calibri" pitchFamily="34" charset="0"/>
                  </a:rPr>
                  <a:t>phẩm</a:t>
                </a:r>
                <a:r>
                  <a:rPr lang="en-US" sz="1000" dirty="0">
                    <a:solidFill>
                      <a:schemeClr val="tx1"/>
                    </a:solidFill>
                    <a:cs typeface="Calibri" pitchFamily="34" charset="0"/>
                  </a:rPr>
                  <a:t/>
                </a:r>
                <a:r>
                  <a:rPr lang="en-US" sz="1000" dirty="0" err="1">
                    <a:solidFill>
                      <a:schemeClr val="tx1"/>
                    </a:solidFill>
                    <a:cs typeface="Calibri" pitchFamily="34" charset="0"/>
                  </a:rPr>
                  <a:t>trong</a:t>
                </a:r>
                <a:r>
                  <a:rPr lang="en-US" sz="1000" dirty="0">
                    <a:solidFill>
                      <a:schemeClr val="tx1"/>
                    </a:solidFill>
                    <a:cs typeface="Calibri" pitchFamily="34" charset="0"/>
                  </a:rPr>
                  <a:t/>
                </a:r>
                <a:r>
                  <a:rPr lang="en-US" sz="1000" dirty="0" err="1">
                    <a:solidFill>
                      <a:schemeClr val="tx1"/>
                    </a:solidFill>
                    <a:cs typeface="Calibri" pitchFamily="34" charset="0"/>
                  </a:rPr>
                  <a:t>thời</a:t>
                </a:r>
                <a:r>
                  <a:rPr lang="en-US" sz="1000" dirty="0">
                    <a:solidFill>
                      <a:schemeClr val="tx1"/>
                    </a:solidFill>
                    <a:cs typeface="Calibri" pitchFamily="34" charset="0"/>
                  </a:rPr>
                  <a:t/>
                </a:r>
                <a:r>
                  <a:rPr lang="en-US" sz="1000" dirty="0" err="1">
                    <a:solidFill>
                      <a:schemeClr val="tx1"/>
                    </a:solidFill>
                    <a:cs typeface="Calibri" pitchFamily="34" charset="0"/>
                  </a:rPr>
                  <a:t>gian</a:t>
                </a:r>
                <a:r>
                  <a:rPr lang="en-US" sz="1000" dirty="0">
                    <a:solidFill>
                      <a:schemeClr val="tx1"/>
                    </a:solidFill>
                    <a:cs typeface="Calibri" pitchFamily="34" charset="0"/>
                  </a:rPr>
                  <a:t/>
                </a:r>
                <a:r>
                  <a:rPr lang="en-US" sz="1000" dirty="0" err="1">
                    <a:solidFill>
                      <a:schemeClr val="tx1"/>
                    </a:solidFill>
                    <a:cs typeface="Calibri" pitchFamily="34" charset="0"/>
                  </a:rPr>
                  <a:t>mở</a:t>
                </a:r>
                <a:r>
                  <a:rPr lang="en-US" sz="1000" dirty="0">
                    <a:solidFill>
                      <a:schemeClr val="tx1"/>
                    </a:solidFill>
                    <a:cs typeface="Calibri" pitchFamily="34" charset="0"/>
                  </a:rPr>
                  <a:t/>
                </a:r>
                <a:r>
                  <a:rPr lang="en-US" sz="1000" dirty="0" err="1">
                    <a:solidFill>
                      <a:schemeClr val="tx1"/>
                    </a:solidFill>
                    <a:cs typeface="Calibri" pitchFamily="34" charset="0"/>
                  </a:rPr>
                  <a:t>cho</a:t>
                </a:r>
                <a:r>
                  <a:rPr lang="en-US" sz="1000" dirty="0">
                    <a:solidFill>
                      <a:schemeClr val="tx1"/>
                    </a:solidFill>
                    <a:cs typeface="Calibri" pitchFamily="34" charset="0"/>
                  </a:rPr>
                  <a:t/>
                </a:r>
                <a:r>
                  <a:rPr lang="en-US" sz="1000" dirty="0" err="1">
                    <a:solidFill>
                      <a:schemeClr val="tx1"/>
                    </a:solidFill>
                    <a:cs typeface="Calibri" pitchFamily="34" charset="0"/>
                  </a:rPr>
                  <a:t>phép</a:t>
                </a:r>
                <a:r>
                  <a:rPr lang="en-US" sz="1000" dirty="0">
                    <a:solidFill>
                      <a:schemeClr val="tx1"/>
                    </a:solidFill>
                    <a:cs typeface="Calibri" pitchFamily="34" charset="0"/>
                  </a:rPr>
                  <a:t/>
                </a:r>
                <a:r>
                  <a:rPr lang="en-US" sz="1000" dirty="0" err="1">
                    <a:solidFill>
                      <a:schemeClr val="tx1"/>
                    </a:solidFill>
                    <a:cs typeface="Calibri" pitchFamily="34" charset="0"/>
                  </a:rPr>
                  <a:t>của</a:t>
                </a:r>
                <a:r>
                  <a:rPr lang="en-US" sz="1000" dirty="0">
                    <a:solidFill>
                      <a:schemeClr val="tx1"/>
                    </a:solidFill>
                    <a:cs typeface="Calibri" pitchFamily="34" charset="0"/>
                  </a:rPr>
                  <a:t/>
                </a:r>
                <a:r>
                  <a:rPr lang="en-US" sz="1000" dirty="0" err="1">
                    <a:solidFill>
                      <a:schemeClr val="tx1"/>
                    </a:solidFill>
                    <a:cs typeface="Calibri" pitchFamily="34" charset="0"/>
                  </a:rPr>
                  <a:t>sản</a:t>
                </a:r>
                <a:r>
                  <a:rPr lang="en-US" sz="1000" dirty="0">
                    <a:solidFill>
                      <a:schemeClr val="tx1"/>
                    </a:solidFill>
                    <a:cs typeface="Calibri" pitchFamily="34" charset="0"/>
                  </a:rPr>
                  <a:t/>
                </a:r>
                <a:r>
                  <a:rPr lang="en-US" sz="1000" dirty="0" err="1">
                    <a:solidFill>
                      <a:schemeClr val="tx1"/>
                    </a:solidFill>
                    <a:cs typeface="Calibri" pitchFamily="34" charset="0"/>
                  </a:rPr>
                  <a:t>phẩm</a:t>
                </a:r>
                <a:r>
                  <a:rPr lang="en-US" sz="1000" dirty="0">
                    <a:solidFill>
                      <a:schemeClr val="tx1"/>
                    </a:solidFill>
                    <a:cs typeface="Calibri" pitchFamily="34" charset="0"/>
                  </a:rPr>
                  <a:t>.</a:t>
                </a:r>
              </a:p>
              <a:p>
                <a:pPr eaLnBrk="1" hangingPunct="1">
                  <a:lnSpc>
                    <a:spcPct val="150000"/>
                  </a:lnSpc>
                  <a:buClrTx/>
                  <a:buSzTx/>
                  <a:buFontTx/>
                  <a:buNone/>
                </a:pPr>
                <a:r>
                  <a:rPr lang="en-US" sz="1000" b="1" dirty="0" err="1">
                    <a:solidFill>
                      <a:schemeClr val="tx1"/>
                    </a:solidFill>
                    <a:cs typeface="Calibri" pitchFamily="34" charset="0"/>
                  </a:rPr>
                  <a:t>Vệ</a:t>
                </a:r>
                <a:r>
                  <a:rPr lang="en-US" sz="1000" b="1" dirty="0">
                    <a:solidFill>
                      <a:schemeClr val="tx1"/>
                    </a:solidFill>
                    <a:cs typeface="Calibri" pitchFamily="34" charset="0"/>
                  </a:rPr>
                  <a:t/>
                </a:r>
                <a:r>
                  <a:rPr lang="en-US" sz="1000" b="1" dirty="0" err="1">
                    <a:solidFill>
                      <a:schemeClr val="tx1"/>
                    </a:solidFill>
                    <a:cs typeface="Calibri" pitchFamily="34" charset="0"/>
                  </a:rPr>
                  <a:t>sinh</a:t>
                </a:r>
                <a:r>
                  <a:rPr lang="en-US" sz="1000" b="1" dirty="0">
                    <a:solidFill>
                      <a:schemeClr val="tx1"/>
                    </a:solidFill>
                    <a:cs typeface="Calibri" pitchFamily="34" charset="0"/>
                  </a:rPr>
                  <a:t/>
                </a:r>
                <a:r>
                  <a:rPr lang="en-US" sz="1000" b="1" dirty="0" err="1">
                    <a:solidFill>
                      <a:schemeClr val="tx1"/>
                    </a:solidFill>
                    <a:cs typeface="Calibri" pitchFamily="34" charset="0"/>
                  </a:rPr>
                  <a:t>khi</a:t>
                </a:r>
                <a:r>
                  <a:rPr lang="en-US" sz="1000" b="1" dirty="0">
                    <a:solidFill>
                      <a:schemeClr val="tx1"/>
                    </a:solidFill>
                    <a:cs typeface="Calibri" pitchFamily="34" charset="0"/>
                  </a:rPr>
                  <a:t/>
                </a:r>
                <a:r>
                  <a:rPr lang="en-US" sz="1000" b="1" dirty="0" err="1">
                    <a:solidFill>
                      <a:schemeClr val="tx1"/>
                    </a:solidFill>
                    <a:cs typeface="Calibri" pitchFamily="34" charset="0"/>
                  </a:rPr>
                  <a:t>hoàn</a:t>
                </a:r>
                <a:r>
                  <a:rPr lang="en-US" sz="1000" b="1" dirty="0">
                    <a:solidFill>
                      <a:schemeClr val="tx1"/>
                    </a:solidFill>
                    <a:cs typeface="Calibri" pitchFamily="34" charset="0"/>
                  </a:rPr>
                  <a:t/>
                </a:r>
                <a:r>
                  <a:rPr lang="en-US" sz="1000" b="1" dirty="0" err="1">
                    <a:solidFill>
                      <a:schemeClr val="tx1"/>
                    </a:solidFill>
                    <a:cs typeface="Calibri" pitchFamily="34" charset="0"/>
                  </a:rPr>
                  <a:t>thiện</a:t>
                </a:r>
                <a:endParaRPr lang="en-US" sz="1000" b="1" dirty="0">
                  <a:solidFill>
                    <a:schemeClr val="tx1"/>
                  </a:solidFill>
                  <a:cs typeface="Calibri" pitchFamily="34" charset="0"/>
                </a:endParaRPr>
              </a:p>
              <a:p>
                <a:pPr eaLnBrk="1" hangingPunct="1">
                  <a:lnSpc>
                    <a:spcPct val="150000"/>
                  </a:lnSpc>
                  <a:buClrTx/>
                  <a:buSzTx/>
                  <a:buFontTx/>
                  <a:buNone/>
                </a:pPr>
                <a:r>
                  <a:rPr lang="en-US" sz="1000" dirty="0" err="1">
                    <a:solidFill>
                      <a:schemeClr val="tx1"/>
                    </a:solidFill>
                    <a:cs typeface="Calibri" pitchFamily="34" charset="0"/>
                  </a:rPr>
                  <a:t>Dùng</a:t>
                </a:r>
                <a:r>
                  <a:rPr lang="en-US" sz="1000" dirty="0">
                    <a:solidFill>
                      <a:schemeClr val="tx1"/>
                    </a:solidFill>
                    <a:cs typeface="Calibri" pitchFamily="34" charset="0"/>
                  </a:rPr>
                  <a:t/>
                </a:r>
                <a:r>
                  <a:rPr lang="en-US" sz="1000" dirty="0" err="1">
                    <a:solidFill>
                      <a:schemeClr val="tx1"/>
                    </a:solidFill>
                    <a:cs typeface="Calibri" pitchFamily="34" charset="0"/>
                  </a:rPr>
                  <a:t>vải</a:t>
                </a:r>
                <a:r>
                  <a:rPr lang="en-US" sz="1000" dirty="0">
                    <a:solidFill>
                      <a:schemeClr val="tx1"/>
                    </a:solidFill>
                    <a:cs typeface="Calibri" pitchFamily="34" charset="0"/>
                  </a:rPr>
                  <a:t/>
                </a:r>
                <a:r>
                  <a:rPr lang="en-US" sz="1000" dirty="0" err="1">
                    <a:solidFill>
                      <a:schemeClr val="tx1"/>
                    </a:solidFill>
                    <a:cs typeface="Calibri" pitchFamily="34" charset="0"/>
                  </a:rPr>
                  <a:t>ẩm</a:t>
                </a:r>
                <a:r>
                  <a:rPr lang="en-US" sz="1000" dirty="0">
                    <a:solidFill>
                      <a:schemeClr val="tx1"/>
                    </a:solidFill>
                    <a:cs typeface="Calibri" pitchFamily="34" charset="0"/>
                  </a:rPr>
                  <a:t> hay </a:t>
                </a:r>
                <a:r>
                  <a:rPr lang="en-US" sz="1000" dirty="0" err="1">
                    <a:solidFill>
                      <a:schemeClr val="tx1"/>
                    </a:solidFill>
                    <a:cs typeface="Calibri" pitchFamily="34" charset="0"/>
                  </a:rPr>
                  <a:t>tấm</a:t>
                </a:r>
                <a:r>
                  <a:rPr lang="en-US" sz="1000" dirty="0">
                    <a:solidFill>
                      <a:schemeClr val="tx1"/>
                    </a:solidFill>
                    <a:cs typeface="Calibri" pitchFamily="34" charset="0"/>
                  </a:rPr>
                  <a:t/>
                </a:r>
                <a:r>
                  <a:rPr lang="en-US" sz="1000" dirty="0" err="1">
                    <a:solidFill>
                      <a:schemeClr val="tx1"/>
                    </a:solidFill>
                    <a:cs typeface="Calibri" pitchFamily="34" charset="0"/>
                  </a:rPr>
                  <a:t>xốp</a:t>
                </a:r>
                <a:r>
                  <a:rPr lang="en-US" sz="1000" dirty="0">
                    <a:solidFill>
                      <a:schemeClr val="tx1"/>
                    </a:solidFill>
                    <a:cs typeface="Calibri" pitchFamily="34" charset="0"/>
                  </a:rPr>
                  <a:t/>
                </a:r>
                <a:r>
                  <a:rPr lang="en-US" sz="1000" dirty="0" err="1">
                    <a:solidFill>
                      <a:schemeClr val="tx1"/>
                    </a:solidFill>
                    <a:cs typeface="Calibri" pitchFamily="34" charset="0"/>
                  </a:rPr>
                  <a:t>hút</a:t>
                </a:r>
                <a:r>
                  <a:rPr lang="en-US" sz="1000" dirty="0">
                    <a:solidFill>
                      <a:schemeClr val="tx1"/>
                    </a:solidFill>
                    <a:cs typeface="Calibri" pitchFamily="34" charset="0"/>
                  </a:rPr>
                  <a:t> n</a:t>
                </a:r>
                <a:r>
                  <a:rPr lang="vi-VN" sz="1000" dirty="0">
                    <a:solidFill>
                      <a:schemeClr val="tx1"/>
                    </a:solidFill>
                    <a:cs typeface="Calibri" pitchFamily="34" charset="0"/>
                  </a:rPr>
                  <a:t>ước</a:t>
                </a:r>
                <a:r>
                  <a:rPr lang="en-US" sz="1000" dirty="0">
                    <a:solidFill>
                      <a:schemeClr val="tx1"/>
                    </a:solidFill>
                    <a:cs typeface="Calibri" pitchFamily="34" charset="0"/>
                  </a:rPr>
                  <a:t/>
                </a:r>
                <a:r>
                  <a:rPr lang="en-US" sz="1000" dirty="0" err="1">
                    <a:solidFill>
                      <a:schemeClr val="tx1"/>
                    </a:solidFill>
                    <a:cs typeface="Calibri" pitchFamily="34" charset="0"/>
                  </a:rPr>
                  <a:t>làm</a:t>
                </a:r>
                <a:r>
                  <a:rPr lang="en-US" sz="1000" dirty="0">
                    <a:solidFill>
                      <a:schemeClr val="tx1"/>
                    </a:solidFill>
                    <a:cs typeface="Calibri" pitchFamily="34" charset="0"/>
                  </a:rPr>
                  <a:t/>
                </a:r>
                <a:r>
                  <a:rPr lang="en-US" sz="1000" dirty="0" err="1">
                    <a:solidFill>
                      <a:schemeClr val="tx1"/>
                    </a:solidFill>
                    <a:cs typeface="Calibri" pitchFamily="34" charset="0"/>
                  </a:rPr>
                  <a:t>sạch</a:t>
                </a:r>
                <a:r>
                  <a:rPr lang="en-US" sz="1000" dirty="0">
                    <a:solidFill>
                      <a:schemeClr val="tx1"/>
                    </a:solidFill>
                    <a:cs typeface="Calibri" pitchFamily="34" charset="0"/>
                  </a:rPr>
                  <a:t/>
                </a:r>
                <a:r>
                  <a:rPr lang="en-US" sz="1000" dirty="0" err="1">
                    <a:solidFill>
                      <a:schemeClr val="tx1"/>
                    </a:solidFill>
                    <a:cs typeface="Calibri" pitchFamily="34" charset="0"/>
                  </a:rPr>
                  <a:t>vật</a:t>
                </a:r>
                <a:r>
                  <a:rPr lang="en-US" sz="1000" dirty="0">
                    <a:solidFill>
                      <a:schemeClr val="tx1"/>
                    </a:solidFill>
                    <a:cs typeface="Calibri" pitchFamily="34" charset="0"/>
                  </a:rPr>
                  <a:t/>
                </a:r>
                <a:r>
                  <a:rPr lang="en-US" sz="1000" dirty="0" err="1">
                    <a:solidFill>
                      <a:schemeClr val="tx1"/>
                    </a:solidFill>
                    <a:cs typeface="Calibri" pitchFamily="34" charset="0"/>
                  </a:rPr>
                  <a:t>liệu</a:t>
                </a:r>
                <a:r>
                  <a:rPr lang="en-US" sz="1000" dirty="0">
                    <a:solidFill>
                      <a:schemeClr val="tx1"/>
                    </a:solidFill>
                    <a:cs typeface="Calibri" pitchFamily="34" charset="0"/>
                  </a:rPr>
                  <a:t> d</a:t>
                </a:r>
                <a:r>
                  <a:rPr lang="vi-VN" sz="1000" dirty="0">
                    <a:solidFill>
                      <a:schemeClr val="tx1"/>
                    </a:solidFill>
                    <a:cs typeface="Calibri" pitchFamily="34" charset="0"/>
                  </a:rPr>
                  <a:t>ư</a:t>
                </a:r>
                <a:r>
                  <a:rPr lang="en-US" sz="1000" dirty="0">
                    <a:solidFill>
                      <a:schemeClr val="tx1"/>
                    </a:solidFill>
                    <a:cs typeface="Calibri" pitchFamily="34" charset="0"/>
                  </a:rPr>
                  <a:t/>
                </a:r>
                <a:r>
                  <a:rPr lang="en-US" sz="1000" dirty="0" err="1">
                    <a:solidFill>
                      <a:schemeClr val="tx1"/>
                    </a:solidFill>
                    <a:cs typeface="Calibri" pitchFamily="34" charset="0"/>
                  </a:rPr>
                  <a:t>thừa</a:t>
                </a:r>
                <a:r>
                  <a:rPr lang="en-US" sz="1000" dirty="0">
                    <a:solidFill>
                      <a:schemeClr val="tx1"/>
                    </a:solidFill>
                    <a:cs typeface="Calibri" pitchFamily="34" charset="0"/>
                  </a:rPr>
                  <a:t/>
                </a:r>
                <a:r>
                  <a:rPr lang="en-US" sz="1000" dirty="0" err="1">
                    <a:solidFill>
                      <a:schemeClr val="tx1"/>
                    </a:solidFill>
                    <a:cs typeface="Calibri" pitchFamily="34" charset="0"/>
                  </a:rPr>
                  <a:t>và</a:t>
                </a:r>
                <a:r>
                  <a:rPr lang="en-US" sz="1000" dirty="0">
                    <a:solidFill>
                      <a:schemeClr val="tx1"/>
                    </a:solidFill>
                    <a:cs typeface="Calibri" pitchFamily="34" charset="0"/>
                  </a:rPr>
                  <a:t/>
                </a:r>
                <a:r>
                  <a:rPr lang="en-US" sz="1000" dirty="0" err="1">
                    <a:solidFill>
                      <a:schemeClr val="tx1"/>
                    </a:solidFill>
                    <a:cs typeface="Calibri" pitchFamily="34" charset="0"/>
                  </a:rPr>
                  <a:t>và</a:t>
                </a:r>
                <a:r>
                  <a:rPr lang="en-US" sz="1000" dirty="0">
                    <a:solidFill>
                      <a:schemeClr val="tx1"/>
                    </a:solidFill>
                    <a:cs typeface="Calibri" pitchFamily="34" charset="0"/>
                  </a:rPr>
                  <a:t/>
                </a:r>
                <a:r>
                  <a:rPr lang="en-US" sz="1000" dirty="0" err="1">
                    <a:solidFill>
                      <a:schemeClr val="tx1"/>
                    </a:solidFill>
                    <a:cs typeface="Calibri" pitchFamily="34" charset="0"/>
                  </a:rPr>
                  <a:t>bám</a:t>
                </a:r>
                <a:r>
                  <a:rPr lang="en-US" sz="1000" dirty="0">
                    <a:solidFill>
                      <a:schemeClr val="tx1"/>
                    </a:solidFill>
                    <a:cs typeface="Calibri" pitchFamily="34" charset="0"/>
                  </a:rPr>
                  <a:t/>
                </a:r>
                <a:r>
                  <a:rPr lang="en-US" sz="1000" dirty="0" err="1">
                    <a:solidFill>
                      <a:schemeClr val="tx1"/>
                    </a:solidFill>
                    <a:cs typeface="Calibri" pitchFamily="34" charset="0"/>
                  </a:rPr>
                  <a:t>trên</a:t>
                </a:r>
                <a:r>
                  <a:rPr lang="en-US" sz="1000" dirty="0">
                    <a:solidFill>
                      <a:schemeClr val="tx1"/>
                    </a:solidFill>
                    <a:cs typeface="Calibri" pitchFamily="34" charset="0"/>
                  </a:rPr>
                  <a:t/>
                </a:r>
                <a:r>
                  <a:rPr lang="en-US" sz="1000" dirty="0" err="1">
                    <a:solidFill>
                      <a:schemeClr val="tx1"/>
                    </a:solidFill>
                    <a:cs typeface="Calibri" pitchFamily="34" charset="0"/>
                  </a:rPr>
                  <a:t>dụng</a:t>
                </a:r>
                <a:r>
                  <a:rPr lang="en-US" sz="1000" dirty="0">
                    <a:solidFill>
                      <a:schemeClr val="tx1"/>
                    </a:solidFill>
                    <a:cs typeface="Calibri" pitchFamily="34" charset="0"/>
                  </a:rPr>
                  <a:t/>
                </a:r>
                <a:r>
                  <a:rPr lang="en-US" sz="1000" dirty="0" err="1">
                    <a:solidFill>
                      <a:schemeClr val="tx1"/>
                    </a:solidFill>
                    <a:cs typeface="Calibri" pitchFamily="34" charset="0"/>
                  </a:rPr>
                  <a:t>cụ</a:t>
                </a:r>
                <a:r>
                  <a:rPr lang="en-US" sz="1000" dirty="0">
                    <a:solidFill>
                      <a:schemeClr val="tx1"/>
                    </a:solidFill>
                    <a:cs typeface="Calibri" pitchFamily="34" charset="0"/>
                  </a:rPr>
                  <a:t/>
                </a:r>
                <a:r>
                  <a:rPr lang="en-US" sz="1000" dirty="0" err="1">
                    <a:solidFill>
                      <a:schemeClr val="tx1"/>
                    </a:solidFill>
                    <a:cs typeface="Calibri" pitchFamily="34" charset="0"/>
                  </a:rPr>
                  <a:t>thi</a:t>
                </a:r>
                <a:r>
                  <a:rPr lang="en-US" sz="1000" dirty="0">
                    <a:solidFill>
                      <a:schemeClr val="tx1"/>
                    </a:solidFill>
                    <a:cs typeface="Calibri" pitchFamily="34" charset="0"/>
                  </a:rPr>
                  <a:t/>
                </a:r>
                <a:r>
                  <a:rPr lang="en-US" sz="1000" dirty="0" err="1">
                    <a:solidFill>
                      <a:schemeClr val="tx1"/>
                    </a:solidFill>
                    <a:cs typeface="Calibri" pitchFamily="34" charset="0"/>
                  </a:rPr>
                  <a:t>công</a:t>
                </a:r>
                <a:r>
                  <a:rPr lang="en-US" sz="1000" dirty="0">
                    <a:solidFill>
                      <a:schemeClr val="tx1"/>
                    </a:solidFill>
                    <a:cs typeface="Calibri" pitchFamily="34" charset="0"/>
                  </a:rPr>
                  <a:t/>
                </a:r>
                <a:r>
                  <a:rPr lang="en-US" sz="1000" dirty="0" err="1">
                    <a:solidFill>
                      <a:schemeClr val="tx1"/>
                    </a:solidFill>
                    <a:cs typeface="Calibri" pitchFamily="34" charset="0"/>
                  </a:rPr>
                  <a:t>tr</a:t>
                </a:r>
                <a:r>
                  <a:rPr lang="vi-VN" sz="1000" dirty="0">
                    <a:solidFill>
                      <a:schemeClr val="tx1"/>
                    </a:solidFill>
                    <a:cs typeface="Calibri" pitchFamily="34" charset="0"/>
                  </a:rPr>
                  <a:t>ước</a:t>
                </a:r>
                <a:r>
                  <a:rPr lang="en-US" sz="1000" dirty="0">
                    <a:solidFill>
                      <a:schemeClr val="tx1"/>
                    </a:solidFill>
                    <a:cs typeface="Calibri" pitchFamily="34" charset="0"/>
                  </a:rPr>
                  <a:t/>
                </a:r>
                <a:r>
                  <a:rPr lang="en-US" sz="1000" dirty="0" err="1">
                    <a:solidFill>
                      <a:schemeClr val="tx1"/>
                    </a:solidFill>
                    <a:cs typeface="Calibri" pitchFamily="34" charset="0"/>
                  </a:rPr>
                  <a:t>khi</a:t>
                </a:r>
                <a:r>
                  <a:rPr lang="en-US" sz="1000" dirty="0">
                    <a:solidFill>
                      <a:schemeClr val="tx1"/>
                    </a:solidFill>
                    <a:cs typeface="Calibri" pitchFamily="34" charset="0"/>
                  </a:rPr>
                  <a:t/>
                </a:r>
                <a:r>
                  <a:rPr lang="vi-VN" sz="1000" dirty="0">
                    <a:solidFill>
                      <a:schemeClr val="tx1"/>
                    </a:solidFill>
                    <a:cs typeface="Calibri" pitchFamily="34" charset="0"/>
                  </a:rPr>
                  <a:t>đông</a:t>
                </a:r>
                <a:r>
                  <a:rPr lang="en-US" sz="1000" dirty="0">
                    <a:solidFill>
                      <a:schemeClr val="tx1"/>
                    </a:solidFill>
                    <a:cs typeface="Calibri" pitchFamily="34" charset="0"/>
                  </a:rPr>
                  <a:t/>
                </a:r>
                <a:r>
                  <a:rPr lang="en-US" sz="1000" dirty="0" err="1">
                    <a:solidFill>
                      <a:schemeClr val="tx1"/>
                    </a:solidFill>
                    <a:cs typeface="Calibri" pitchFamily="34" charset="0"/>
                  </a:rPr>
                  <a:t>cứng</a:t>
                </a:r>
                <a:r>
                  <a:rPr lang="en-US" sz="1000" dirty="0">
                    <a:solidFill>
                      <a:schemeClr val="tx1"/>
                    </a:solidFill>
                    <a:cs typeface="Calibri" pitchFamily="34" charset="0"/>
                  </a:rPr>
                  <a:t>. </a:t>
                </a:r>
                <a:r>
                  <a:rPr lang="en-US" sz="1000" dirty="0" err="1">
                    <a:solidFill>
                      <a:schemeClr val="tx1"/>
                    </a:solidFill>
                    <a:cs typeface="Calibri" pitchFamily="34" charset="0"/>
                  </a:rPr>
                  <a:t>Dùng</a:t>
                </a:r>
                <a:r>
                  <a:rPr lang="en-US" sz="1000" dirty="0">
                    <a:solidFill>
                      <a:schemeClr val="tx1"/>
                    </a:solidFill>
                    <a:cs typeface="Calibri" pitchFamily="34" charset="0"/>
                  </a:rPr>
                  <a:t> dung </a:t>
                </a:r>
                <a:r>
                  <a:rPr lang="en-US" sz="1000" dirty="0" err="1">
                    <a:solidFill>
                      <a:schemeClr val="tx1"/>
                    </a:solidFill>
                    <a:cs typeface="Calibri" pitchFamily="34" charset="0"/>
                  </a:rPr>
                  <a:t>môi</a:t>
                </a:r>
                <a:r>
                  <a:rPr lang="en-US" sz="1000" dirty="0">
                    <a:solidFill>
                      <a:schemeClr val="tx1"/>
                    </a:solidFill>
                    <a:cs typeface="Calibri" pitchFamily="34" charset="0"/>
                  </a:rPr>
                  <a:t> xylene, </a:t>
                </a:r>
                <a:r>
                  <a:rPr lang="en-US" sz="1000" dirty="0" err="1">
                    <a:solidFill>
                      <a:schemeClr val="tx1"/>
                    </a:solidFill>
                    <a:cs typeface="Calibri" pitchFamily="34" charset="0"/>
                  </a:rPr>
                  <a:t>hóa</a:t>
                </a:r>
                <a:r>
                  <a:rPr lang="en-US" sz="1000" dirty="0">
                    <a:solidFill>
                      <a:schemeClr val="tx1"/>
                    </a:solidFill>
                    <a:cs typeface="Calibri" pitchFamily="34" charset="0"/>
                  </a:rPr>
                  <a:t/>
                </a:r>
                <a:r>
                  <a:rPr lang="en-US" sz="1000" dirty="0" err="1">
                    <a:solidFill>
                      <a:schemeClr val="tx1"/>
                    </a:solidFill>
                    <a:cs typeface="Calibri" pitchFamily="34" charset="0"/>
                  </a:rPr>
                  <a:t>chất</a:t>
                </a:r>
                <a:r>
                  <a:rPr lang="en-US" sz="1000" dirty="0">
                    <a:solidFill>
                      <a:schemeClr val="tx1"/>
                    </a:solidFill>
                    <a:cs typeface="Calibri" pitchFamily="34" charset="0"/>
                  </a:rPr>
                  <a:t/>
                </a:r>
                <a:r>
                  <a:rPr lang="en-US" sz="1000" dirty="0" err="1">
                    <a:solidFill>
                      <a:schemeClr val="tx1"/>
                    </a:solidFill>
                    <a:cs typeface="Calibri" pitchFamily="34" charset="0"/>
                  </a:rPr>
                  <a:t>thích</a:t>
                </a:r>
                <a:r>
                  <a:rPr lang="en-US" sz="1000" dirty="0">
                    <a:solidFill>
                      <a:schemeClr val="tx1"/>
                    </a:solidFill>
                    <a:cs typeface="Calibri" pitchFamily="34" charset="0"/>
                  </a:rPr>
                  <a:t/>
                </a:r>
                <a:r>
                  <a:rPr lang="en-US" sz="1000" dirty="0" err="1">
                    <a:solidFill>
                      <a:schemeClr val="tx1"/>
                    </a:solidFill>
                    <a:cs typeface="Calibri" pitchFamily="34" charset="0"/>
                  </a:rPr>
                  <a:t>hợp</a:t>
                </a:r>
                <a:r>
                  <a:rPr lang="en-US" sz="1000" dirty="0">
                    <a:solidFill>
                      <a:schemeClr val="tx1"/>
                    </a:solidFill>
                    <a:cs typeface="Calibri" pitchFamily="34" charset="0"/>
                  </a:rPr>
                  <a:t> hay </a:t>
                </a:r>
                <a:r>
                  <a:rPr lang="en-US" sz="1000" dirty="0" err="1">
                    <a:solidFill>
                      <a:schemeClr val="tx1"/>
                    </a:solidFill>
                    <a:cs typeface="Calibri" pitchFamily="34" charset="0"/>
                  </a:rPr>
                  <a:t>các</a:t>
                </a:r>
                <a:r>
                  <a:rPr lang="en-US" sz="1000" dirty="0">
                    <a:solidFill>
                      <a:schemeClr val="tx1"/>
                    </a:solidFill>
                    <a:cs typeface="Calibri" pitchFamily="34" charset="0"/>
                  </a:rPr>
                  <a:t/>
                </a:r>
                <a:r>
                  <a:rPr lang="en-US" sz="1000" dirty="0" err="1">
                    <a:solidFill>
                      <a:schemeClr val="tx1"/>
                    </a:solidFill>
                    <a:cs typeface="Calibri" pitchFamily="34" charset="0"/>
                  </a:rPr>
                  <a:t>biện</a:t>
                </a:r>
                <a:r>
                  <a:rPr lang="en-US" sz="1000" dirty="0">
                    <a:solidFill>
                      <a:schemeClr val="tx1"/>
                    </a:solidFill>
                    <a:cs typeface="Calibri" pitchFamily="34" charset="0"/>
                  </a:rPr>
                  <a:t/>
                </a:r>
                <a:r>
                  <a:rPr lang="en-US" sz="1000" dirty="0" err="1">
                    <a:solidFill>
                      <a:schemeClr val="tx1"/>
                    </a:solidFill>
                    <a:cs typeface="Calibri" pitchFamily="34" charset="0"/>
                  </a:rPr>
                  <a:t>pháp</a:t>
                </a:r>
                <a:r>
                  <a:rPr lang="en-US" sz="1000" dirty="0">
                    <a:solidFill>
                      <a:schemeClr val="tx1"/>
                    </a:solidFill>
                    <a:cs typeface="Calibri" pitchFamily="34" charset="0"/>
                  </a:rPr>
                  <a:t> c</a:t>
                </a:r>
                <a:r>
                  <a:rPr lang="vi-VN" sz="1000" dirty="0">
                    <a:solidFill>
                      <a:schemeClr val="tx1"/>
                    </a:solidFill>
                    <a:cs typeface="Calibri" pitchFamily="34" charset="0"/>
                  </a:rPr>
                  <a:t>ơ</a:t>
                </a:r>
                <a:r>
                  <a:rPr lang="en-US" sz="1000" dirty="0">
                    <a:solidFill>
                      <a:schemeClr val="tx1"/>
                    </a:solidFill>
                    <a:cs typeface="Calibri" pitchFamily="34" charset="0"/>
                  </a:rPr>
                  <a:t/>
                </a:r>
                <a:r>
                  <a:rPr lang="en-US" sz="1000" dirty="0" err="1">
                    <a:solidFill>
                      <a:schemeClr val="tx1"/>
                    </a:solidFill>
                    <a:cs typeface="Calibri" pitchFamily="34" charset="0"/>
                  </a:rPr>
                  <a:t>học</a:t>
                </a:r>
                <a:r>
                  <a:rPr lang="en-US" sz="1000" dirty="0">
                    <a:solidFill>
                      <a:schemeClr val="tx1"/>
                    </a:solidFill>
                    <a:cs typeface="Calibri" pitchFamily="34" charset="0"/>
                  </a:rPr>
                  <a:t/>
                </a:r>
                <a:r>
                  <a:rPr lang="vi-VN" sz="1000" dirty="0">
                    <a:solidFill>
                      <a:schemeClr val="tx1"/>
                    </a:solidFill>
                    <a:cs typeface="Calibri" pitchFamily="34" charset="0"/>
                  </a:rPr>
                  <a:t>để</a:t>
                </a:r>
                <a:r>
                  <a:rPr lang="en-US" sz="1000" dirty="0">
                    <a:solidFill>
                      <a:schemeClr val="tx1"/>
                    </a:solidFill>
                    <a:cs typeface="Calibri" pitchFamily="34" charset="0"/>
                  </a:rPr>
                  <a:t/>
                </a:r>
                <a:r>
                  <a:rPr lang="en-US" sz="1000" dirty="0" err="1">
                    <a:solidFill>
                      <a:schemeClr val="tx1"/>
                    </a:solidFill>
                    <a:cs typeface="Calibri" pitchFamily="34" charset="0"/>
                  </a:rPr>
                  <a:t>vệ</a:t>
                </a:r>
                <a:r>
                  <a:rPr lang="en-US" sz="1000" dirty="0">
                    <a:solidFill>
                      <a:schemeClr val="tx1"/>
                    </a:solidFill>
                    <a:cs typeface="Calibri" pitchFamily="34" charset="0"/>
                  </a:rPr>
                  <a:t/>
                </a:r>
                <a:r>
                  <a:rPr lang="en-US" sz="1000" dirty="0" err="1">
                    <a:solidFill>
                      <a:schemeClr val="tx1"/>
                    </a:solidFill>
                    <a:cs typeface="Calibri" pitchFamily="34" charset="0"/>
                  </a:rPr>
                  <a:t>sinh</a:t>
                </a:r>
                <a:r>
                  <a:rPr lang="en-US" sz="1000" dirty="0">
                    <a:solidFill>
                      <a:schemeClr val="tx1"/>
                    </a:solidFill>
                    <a:cs typeface="Calibri" pitchFamily="34" charset="0"/>
                  </a:rPr>
                  <a:t/>
                </a:r>
                <a:r>
                  <a:rPr lang="en-US" sz="1000" dirty="0" err="1">
                    <a:solidFill>
                      <a:schemeClr val="tx1"/>
                    </a:solidFill>
                    <a:cs typeface="Calibri" pitchFamily="34" charset="0"/>
                  </a:rPr>
                  <a:t>phần</a:t>
                </a:r>
                <a:r>
                  <a:rPr lang="en-US" sz="1000" dirty="0">
                    <a:solidFill>
                      <a:schemeClr val="tx1"/>
                    </a:solidFill>
                    <a:cs typeface="Calibri" pitchFamily="34" charset="0"/>
                  </a:rPr>
                  <a:t/>
                </a:r>
                <a:r>
                  <a:rPr lang="en-US" sz="1000" dirty="0" err="1">
                    <a:solidFill>
                      <a:schemeClr val="tx1"/>
                    </a:solidFill>
                    <a:cs typeface="Calibri" pitchFamily="34" charset="0"/>
                  </a:rPr>
                  <a:t>vật</a:t>
                </a:r>
                <a:r>
                  <a:rPr lang="en-US" sz="1000" dirty="0">
                    <a:solidFill>
                      <a:schemeClr val="tx1"/>
                    </a:solidFill>
                    <a:cs typeface="Calibri" pitchFamily="34" charset="0"/>
                  </a:rPr>
                  <a:t/>
                </a:r>
                <a:r>
                  <a:rPr lang="en-US" sz="1000" dirty="0" err="1">
                    <a:solidFill>
                      <a:schemeClr val="tx1"/>
                    </a:solidFill>
                    <a:cs typeface="Calibri" pitchFamily="34" charset="0"/>
                  </a:rPr>
                  <a:t>liệu</a:t>
                </a:r>
                <a:r>
                  <a:rPr lang="en-US" sz="1000" dirty="0">
                    <a:solidFill>
                      <a:schemeClr val="tx1"/>
                    </a:solidFill>
                    <a:cs typeface="Calibri" pitchFamily="34" charset="0"/>
                  </a:rPr>
                  <a:t/>
                </a:r>
                <a:r>
                  <a:rPr lang="vi-VN" sz="1000" dirty="0">
                    <a:solidFill>
                      <a:schemeClr val="tx1"/>
                    </a:solidFill>
                    <a:cs typeface="Calibri" pitchFamily="34" charset="0"/>
                  </a:rPr>
                  <a:t>đã</a:t>
                </a:r>
                <a:r>
                  <a:rPr lang="en-US" sz="1000" dirty="0">
                    <a:solidFill>
                      <a:schemeClr val="tx1"/>
                    </a:solidFill>
                    <a:cs typeface="Calibri" pitchFamily="34" charset="0"/>
                  </a:rPr>
                  <a:t/>
                </a:r>
                <a:r>
                  <a:rPr lang="en-US" sz="1000" dirty="0" err="1">
                    <a:solidFill>
                      <a:schemeClr val="tx1"/>
                    </a:solidFill>
                    <a:cs typeface="Calibri" pitchFamily="34" charset="0"/>
                  </a:rPr>
                  <a:t>khô</a:t>
                </a:r>
                <a:r>
                  <a:rPr lang="en-US" sz="1000" dirty="0">
                    <a:solidFill>
                      <a:schemeClr val="tx1"/>
                    </a:solidFill>
                    <a:cs typeface="Calibri" pitchFamily="34" charset="0"/>
                  </a:rPr>
                  <a:t>.</a:t>
                </a:r>
              </a:p>
              <a:p>
                <a:pPr eaLnBrk="1" hangingPunct="1">
                  <a:lnSpc>
                    <a:spcPct val="150000"/>
                  </a:lnSpc>
                  <a:buClrTx/>
                  <a:buSzTx/>
                  <a:buFontTx/>
                  <a:buNone/>
                </a:pPr>
                <a:r>
                  <a:rPr lang="en-US" sz="1000" b="1" dirty="0">
                    <a:solidFill>
                      <a:schemeClr val="tx1"/>
                    </a:solidFill>
                    <a:cs typeface="Calibri" pitchFamily="34" charset="0"/>
                  </a:rPr>
                  <a:t>BẢO QUẢN</a:t>
                </a:r>
              </a:p>
              <a:p>
                <a:pPr eaLnBrk="1" hangingPunct="1">
                  <a:lnSpc>
                    <a:spcPct val="150000"/>
                  </a:lnSpc>
                  <a:buClrTx/>
                  <a:buSzTx/>
                  <a:buFontTx/>
                  <a:buNone/>
                </a:pPr>
                <a:r>
                  <a:rPr lang="en-US" sz="1000" dirty="0" err="1">
                    <a:solidFill>
                      <a:schemeClr val="tx1"/>
                    </a:solidFill>
                    <a:cs typeface="Calibri" pitchFamily="34" charset="0"/>
                  </a:rPr>
                  <a:t>Bảo</a:t>
                </a:r>
                <a:r>
                  <a:rPr lang="en-US" sz="1000" dirty="0">
                    <a:solidFill>
                      <a:schemeClr val="tx1"/>
                    </a:solidFill>
                    <a:cs typeface="Calibri" pitchFamily="34" charset="0"/>
                  </a:rPr>
                  <a:t/>
                </a:r>
                <a:r>
                  <a:rPr lang="en-US" sz="1000" dirty="0" err="1">
                    <a:solidFill>
                      <a:schemeClr val="tx1"/>
                    </a:solidFill>
                    <a:cs typeface="Calibri" pitchFamily="34" charset="0"/>
                  </a:rPr>
                  <a:t>quản</a:t>
                </a:r>
                <a:r>
                  <a:rPr lang="en-US" sz="1000" dirty="0">
                    <a:solidFill>
                      <a:schemeClr val="tx1"/>
                    </a:solidFill>
                    <a:cs typeface="Calibri" pitchFamily="34" charset="0"/>
                  </a:rPr>
                  <a:t/>
                </a:r>
                <a:r>
                  <a:rPr lang="en-US" sz="1000" dirty="0" err="1">
                    <a:solidFill>
                      <a:schemeClr val="tx1"/>
                    </a:solidFill>
                    <a:cs typeface="Calibri" pitchFamily="34" charset="0"/>
                  </a:rPr>
                  <a:t>vật</a:t>
                </a:r>
                <a:r>
                  <a:rPr lang="en-US" sz="1000" dirty="0">
                    <a:solidFill>
                      <a:schemeClr val="tx1"/>
                    </a:solidFill>
                    <a:cs typeface="Calibri" pitchFamily="34" charset="0"/>
                  </a:rPr>
                  <a:t/>
                </a:r>
                <a:r>
                  <a:rPr lang="en-US" sz="1000" dirty="0" err="1">
                    <a:solidFill>
                      <a:schemeClr val="tx1"/>
                    </a:solidFill>
                    <a:cs typeface="Calibri" pitchFamily="34" charset="0"/>
                  </a:rPr>
                  <a:t>liệu</a:t>
                </a:r>
                <a:r>
                  <a:rPr lang="en-US" sz="1000" dirty="0">
                    <a:solidFill>
                      <a:schemeClr val="tx1"/>
                    </a:solidFill>
                    <a:cs typeface="Calibri" pitchFamily="34" charset="0"/>
                  </a:rPr>
                  <a:t/>
                </a:r>
                <a:r>
                  <a:rPr lang="en-US" sz="1000" dirty="0" err="1">
                    <a:solidFill>
                      <a:schemeClr val="tx1"/>
                    </a:solidFill>
                    <a:cs typeface="Calibri" pitchFamily="34" charset="0"/>
                  </a:rPr>
                  <a:t>trong</a:t>
                </a:r>
                <a:r>
                  <a:rPr lang="en-US" sz="1000" dirty="0">
                    <a:solidFill>
                      <a:schemeClr val="tx1"/>
                    </a:solidFill>
                    <a:cs typeface="Calibri" pitchFamily="34" charset="0"/>
                  </a:rPr>
                  <a:t/>
                </a:r>
                <a:r>
                  <a:rPr lang="vi-VN" sz="1000" dirty="0">
                    <a:solidFill>
                      <a:schemeClr val="tx1"/>
                    </a:solidFill>
                    <a:cs typeface="Calibri" pitchFamily="34" charset="0"/>
                  </a:rPr>
                  <a:t>điều</a:t>
                </a:r>
                <a:r>
                  <a:rPr lang="en-US" sz="1000" dirty="0">
                    <a:solidFill>
                      <a:schemeClr val="tx1"/>
                    </a:solidFill>
                    <a:cs typeface="Calibri" pitchFamily="34" charset="0"/>
                  </a:rPr>
                  <a:t/>
                </a:r>
                <a:r>
                  <a:rPr lang="en-US" sz="1000" dirty="0" err="1">
                    <a:solidFill>
                      <a:schemeClr val="tx1"/>
                    </a:solidFill>
                    <a:cs typeface="Calibri" pitchFamily="34" charset="0"/>
                  </a:rPr>
                  <a:t>kiện</a:t>
                </a:r>
                <a:r>
                  <a:rPr lang="en-US" sz="1000" dirty="0">
                    <a:solidFill>
                      <a:schemeClr val="tx1"/>
                    </a:solidFill>
                    <a:cs typeface="Calibri" pitchFamily="34" charset="0"/>
                  </a:rPr>
                  <a:t/>
                </a:r>
                <a:r>
                  <a:rPr lang="en-US" sz="1000" dirty="0" err="1">
                    <a:solidFill>
                      <a:schemeClr val="tx1"/>
                    </a:solidFill>
                    <a:cs typeface="Calibri" pitchFamily="34" charset="0"/>
                  </a:rPr>
                  <a:t>khô</a:t>
                </a:r>
                <a:r>
                  <a:rPr lang="en-US" sz="1000" dirty="0">
                    <a:solidFill>
                      <a:schemeClr val="tx1"/>
                    </a:solidFill>
                    <a:cs typeface="Calibri" pitchFamily="34" charset="0"/>
                  </a:rPr>
                  <a:t/>
                </a:r>
                <a:r>
                  <a:rPr lang="en-US" sz="1000" dirty="0" err="1">
                    <a:solidFill>
                      <a:schemeClr val="tx1"/>
                    </a:solidFill>
                    <a:cs typeface="Calibri" pitchFamily="34" charset="0"/>
                  </a:rPr>
                  <a:t>ráo</a:t>
                </a:r>
                <a:r>
                  <a:rPr lang="en-US" sz="1000" dirty="0">
                    <a:solidFill>
                      <a:schemeClr val="tx1"/>
                    </a:solidFill>
                    <a:cs typeface="Calibri" pitchFamily="34" charset="0"/>
                  </a:rPr>
                  <a:t/>
                </a:r>
                <a:r>
                  <a:rPr lang="en-US" sz="1000" dirty="0" err="1">
                    <a:solidFill>
                      <a:schemeClr val="tx1"/>
                    </a:solidFill>
                    <a:cs typeface="Calibri" pitchFamily="34" charset="0"/>
                  </a:rPr>
                  <a:t>và</a:t>
                </a:r>
                <a:r>
                  <a:rPr lang="en-US" sz="1000" dirty="0">
                    <a:solidFill>
                      <a:schemeClr val="tx1"/>
                    </a:solidFill>
                    <a:cs typeface="Calibri" pitchFamily="34" charset="0"/>
                  </a:rPr>
                  <a:t/>
                </a:r>
                <a:r>
                  <a:rPr lang="en-US" sz="1000" dirty="0" err="1">
                    <a:solidFill>
                      <a:schemeClr val="tx1"/>
                    </a:solidFill>
                    <a:cs typeface="Calibri" pitchFamily="34" charset="0"/>
                  </a:rPr>
                  <a:t>không</a:t>
                </a:r>
                <a:r>
                  <a:rPr lang="en-US" sz="1000" dirty="0">
                    <a:solidFill>
                      <a:schemeClr val="tx1"/>
                    </a:solidFill>
                    <a:cs typeface="Calibri" pitchFamily="34" charset="0"/>
                  </a:rPr>
                  <a:t/>
                </a:r>
                <a:r>
                  <a:rPr lang="en-US" sz="1000" dirty="0" err="1">
                    <a:solidFill>
                      <a:schemeClr val="tx1"/>
                    </a:solidFill>
                    <a:cs typeface="Calibri" pitchFamily="34" charset="0"/>
                  </a:rPr>
                  <a:t>tiếp</a:t>
                </a:r>
                <a:r>
                  <a:rPr lang="en-US" sz="1000" dirty="0">
                    <a:solidFill>
                      <a:schemeClr val="tx1"/>
                    </a:solidFill>
                    <a:cs typeface="Calibri" pitchFamily="34" charset="0"/>
                  </a:rPr>
                  <a:t/>
                </a:r>
                <a:r>
                  <a:rPr lang="en-US" sz="1000" dirty="0" err="1">
                    <a:solidFill>
                      <a:schemeClr val="tx1"/>
                    </a:solidFill>
                    <a:cs typeface="Calibri" pitchFamily="34" charset="0"/>
                  </a:rPr>
                  <a:t>xúc</a:t>
                </a:r>
                <a:r>
                  <a:rPr lang="en-US" sz="1000" dirty="0">
                    <a:solidFill>
                      <a:schemeClr val="tx1"/>
                    </a:solidFill>
                    <a:cs typeface="Calibri" pitchFamily="34" charset="0"/>
                  </a:rPr>
                  <a:t/>
                </a:r>
                <a:r>
                  <a:rPr lang="en-US" sz="1000" dirty="0" err="1">
                    <a:solidFill>
                      <a:schemeClr val="tx1"/>
                    </a:solidFill>
                    <a:cs typeface="Calibri" pitchFamily="34" charset="0"/>
                  </a:rPr>
                  <a:t>với</a:t>
                </a:r>
                <a:r>
                  <a:rPr lang="en-US" sz="1000" dirty="0">
                    <a:solidFill>
                      <a:schemeClr val="tx1"/>
                    </a:solidFill>
                    <a:cs typeface="Calibri" pitchFamily="34" charset="0"/>
                  </a:rPr>
                  <a:t> n</a:t>
                </a:r>
                <a:r>
                  <a:rPr lang="vi-VN" sz="1000" dirty="0">
                    <a:solidFill>
                      <a:schemeClr val="tx1"/>
                    </a:solidFill>
                    <a:cs typeface="Calibri" pitchFamily="34" charset="0"/>
                  </a:rPr>
                  <a:t>ước</a:t>
                </a:r>
                <a:r>
                  <a:rPr lang="en-US" sz="1000" dirty="0">
                    <a:solidFill>
                      <a:schemeClr val="tx1"/>
                    </a:solidFill>
                    <a:cs typeface="Calibri" pitchFamily="34" charset="0"/>
                  </a:rPr>
                  <a:t>.</a:t>
                </a:r>
              </a:p>
              <a:p>
                <a:pPr eaLnBrk="1" hangingPunct="1">
                  <a:lnSpc>
                    <a:spcPct val="150000"/>
                  </a:lnSpc>
                  <a:buClrTx/>
                  <a:buSzTx/>
                  <a:buFontTx/>
                  <a:buNone/>
                </a:pPr>
                <a:r>
                  <a:rPr lang="en-US" sz="1000" dirty="0" err="1">
                    <a:solidFill>
                      <a:schemeClr val="tx1"/>
                    </a:solidFill>
                    <a:cs typeface="Calibri" pitchFamily="34" charset="0"/>
                  </a:rPr>
                  <a:t>Hiện</a:t>
                </a:r>
                <a:r>
                  <a:rPr lang="en-US" sz="1000" dirty="0">
                    <a:solidFill>
                      <a:schemeClr val="tx1"/>
                    </a:solidFill>
                    <a:cs typeface="Calibri" pitchFamily="34" charset="0"/>
                  </a:rPr>
                  <a:t> t</a:t>
                </a:r>
                <a:r>
                  <a:rPr lang="vi-VN" sz="1000" dirty="0">
                    <a:solidFill>
                      <a:schemeClr val="tx1"/>
                    </a:solidFill>
                    <a:cs typeface="Calibri" pitchFamily="34" charset="0"/>
                  </a:rPr>
                  <a:t>ượng</a:t>
                </a:r>
                <a:r>
                  <a:rPr lang="en-US" sz="1000" dirty="0">
                    <a:solidFill>
                      <a:schemeClr val="tx1"/>
                    </a:solidFill>
                    <a:cs typeface="Calibri" pitchFamily="34" charset="0"/>
                  </a:rPr>
                  <a:t/>
                </a:r>
                <a:r>
                  <a:rPr lang="en-US" sz="1000" dirty="0" err="1">
                    <a:solidFill>
                      <a:schemeClr val="tx1"/>
                    </a:solidFill>
                    <a:cs typeface="Calibri" pitchFamily="34" charset="0"/>
                  </a:rPr>
                  <a:t>kết</a:t>
                </a:r>
                <a:r>
                  <a:rPr lang="en-US" sz="1000" dirty="0">
                    <a:solidFill>
                      <a:schemeClr val="tx1"/>
                    </a:solidFill>
                    <a:cs typeface="Calibri" pitchFamily="34" charset="0"/>
                  </a:rPr>
                  <a:t/>
                </a:r>
                <a:r>
                  <a:rPr lang="en-US" sz="1000" dirty="0" err="1">
                    <a:solidFill>
                      <a:schemeClr val="tx1"/>
                    </a:solidFill>
                    <a:cs typeface="Calibri" pitchFamily="34" charset="0"/>
                  </a:rPr>
                  <a:t>tủa</a:t>
                </a:r>
                <a:r>
                  <a:rPr lang="en-US" sz="1000" dirty="0">
                    <a:solidFill>
                      <a:schemeClr val="tx1"/>
                    </a:solidFill>
                    <a:cs typeface="Calibri" pitchFamily="34" charset="0"/>
                  </a:rPr>
                  <a:t/>
                </a:r>
                <a:r>
                  <a:rPr lang="en-US" sz="1000" dirty="0" err="1" smtClean="0">
                    <a:solidFill>
                      <a:schemeClr val="tx1"/>
                    </a:solidFill>
                    <a:cs typeface="Calibri" pitchFamily="34" charset="0"/>
                  </a:rPr>
                  <a:t>có</a:t>
                </a:r>
                <a:r>
                  <a:rPr lang="en-US" sz="1000" dirty="0" smtClean="0">
                    <a:solidFill>
                      <a:schemeClr val="tx1"/>
                    </a:solidFill>
                    <a:cs typeface="Calibri" pitchFamily="34" charset="0"/>
                  </a:rPr>
                  <a:t/>
                </a:r>
                <a:r>
                  <a:rPr lang="en-US" sz="1000" dirty="0" err="1" smtClean="0">
                    <a:solidFill>
                      <a:schemeClr val="tx1"/>
                    </a:solidFill>
                    <a:cs typeface="Calibri" pitchFamily="34" charset="0"/>
                  </a:rPr>
                  <a:t>thể</a:t>
                </a:r>
                <a:r>
                  <a:rPr lang="en-US" sz="1000" dirty="0" smtClean="0">
                    <a:solidFill>
                      <a:schemeClr val="tx1"/>
                    </a:solidFill>
                    <a:cs typeface="Calibri" pitchFamily="34" charset="0"/>
                  </a:rPr>
                  <a:t/>
                </a:r>
                <a:r>
                  <a:rPr lang="en-US" sz="1000" dirty="0" err="1">
                    <a:solidFill>
                      <a:schemeClr val="tx1"/>
                    </a:solidFill>
                    <a:cs typeface="Calibri" pitchFamily="34" charset="0"/>
                  </a:rPr>
                  <a:t>xảy</a:t>
                </a:r>
                <a:r>
                  <a:rPr lang="en-US" sz="1000" dirty="0">
                    <a:solidFill>
                      <a:schemeClr val="tx1"/>
                    </a:solidFill>
                    <a:cs typeface="Calibri" pitchFamily="34" charset="0"/>
                  </a:rPr>
                  <a:t/>
                </a:r>
                <a:r>
                  <a:rPr lang="en-US" sz="1000" dirty="0" err="1">
                    <a:solidFill>
                      <a:schemeClr val="tx1"/>
                    </a:solidFill>
                    <a:cs typeface="Calibri" pitchFamily="34" charset="0"/>
                  </a:rPr>
                  <a:t>ra</a:t>
                </a:r>
                <a:r>
                  <a:rPr lang="en-US" sz="1000" dirty="0">
                    <a:solidFill>
                      <a:schemeClr val="tx1"/>
                    </a:solidFill>
                    <a:cs typeface="Calibri" pitchFamily="34" charset="0"/>
                  </a:rPr>
                  <a:t/>
                </a:r>
                <a:r>
                  <a:rPr lang="en-US" sz="1000" dirty="0" err="1">
                    <a:solidFill>
                      <a:schemeClr val="tx1"/>
                    </a:solidFill>
                    <a:cs typeface="Calibri" pitchFamily="34" charset="0"/>
                  </a:rPr>
                  <a:t>nếu</a:t>
                </a:r>
                <a:r>
                  <a:rPr lang="en-US" sz="1000" dirty="0">
                    <a:solidFill>
                      <a:schemeClr val="tx1"/>
                    </a:solidFill>
                    <a:cs typeface="Calibri" pitchFamily="34" charset="0"/>
                  </a:rPr>
                  <a:t/>
                </a:r>
                <a:r>
                  <a:rPr lang="en-US" sz="1000" dirty="0" err="1">
                    <a:solidFill>
                      <a:schemeClr val="tx1"/>
                    </a:solidFill>
                    <a:cs typeface="Calibri" pitchFamily="34" charset="0"/>
                  </a:rPr>
                  <a:t>bảo</a:t>
                </a:r>
                <a:r>
                  <a:rPr lang="en-US" sz="1000" dirty="0">
                    <a:solidFill>
                      <a:schemeClr val="tx1"/>
                    </a:solidFill>
                    <a:cs typeface="Calibri" pitchFamily="34" charset="0"/>
                  </a:rPr>
                  <a:t/>
                </a:r>
                <a:r>
                  <a:rPr lang="en-US" sz="1000" dirty="0" err="1">
                    <a:solidFill>
                      <a:schemeClr val="tx1"/>
                    </a:solidFill>
                    <a:cs typeface="Calibri" pitchFamily="34" charset="0"/>
                  </a:rPr>
                  <a:t>quản</a:t>
                </a:r>
                <a:r>
                  <a:rPr lang="en-US" sz="1000" dirty="0">
                    <a:solidFill>
                      <a:schemeClr val="tx1"/>
                    </a:solidFill>
                    <a:cs typeface="Calibri" pitchFamily="34" charset="0"/>
                  </a:rPr>
                  <a:t> ở </a:t>
                </a:r>
                <a:r>
                  <a:rPr lang="en-US" sz="1000" dirty="0" err="1">
                    <a:solidFill>
                      <a:schemeClr val="tx1"/>
                    </a:solidFill>
                    <a:cs typeface="Calibri" pitchFamily="34" charset="0"/>
                  </a:rPr>
                  <a:t>nhiệt</a:t>
                </a:r>
                <a:r>
                  <a:rPr lang="en-US" sz="1000" dirty="0">
                    <a:solidFill>
                      <a:schemeClr val="tx1"/>
                    </a:solidFill>
                    <a:cs typeface="Calibri" pitchFamily="34" charset="0"/>
                  </a:rPr>
                  <a:t/>
                </a:r>
                <a:r>
                  <a:rPr lang="vi-VN" sz="1000" dirty="0">
                    <a:solidFill>
                      <a:schemeClr val="tx1"/>
                    </a:solidFill>
                    <a:cs typeface="Calibri" pitchFamily="34" charset="0"/>
                  </a:rPr>
                  <a:t>độ</a:t>
                </a:r>
                <a:r>
                  <a:rPr lang="en-US" sz="1000" dirty="0">
                    <a:solidFill>
                      <a:schemeClr val="tx1"/>
                    </a:solidFill>
                    <a:cs typeface="Calibri" pitchFamily="34" charset="0"/>
                  </a:rPr>
                  <a:t> d</a:t>
                </a:r>
                <a:r>
                  <a:rPr lang="vi-VN" sz="1000" dirty="0">
                    <a:solidFill>
                      <a:schemeClr val="tx1"/>
                    </a:solidFill>
                    <a:cs typeface="Calibri" pitchFamily="34" charset="0"/>
                  </a:rPr>
                  <a:t>ưới</a:t>
                </a:r>
                <a:r>
                  <a:rPr lang="en-US" sz="1000" dirty="0">
                    <a:solidFill>
                      <a:schemeClr val="tx1"/>
                    </a:solidFill>
                    <a:cs typeface="Calibri" pitchFamily="34" charset="0"/>
                  </a:rPr>
                  <a:t/>
                </a:r>
                <a:r>
                  <a:rPr lang="en-US" sz="1000" dirty="0" smtClean="0">
                    <a:solidFill>
                      <a:schemeClr val="tx1"/>
                    </a:solidFill>
                    <a:cs typeface="Calibri" pitchFamily="34" charset="0"/>
                  </a:rPr>
                  <a:t>10ºC.</a:t>
                </a:r>
                <a:endParaRPr lang="en-US" sz="1000" dirty="0">
                  <a:solidFill>
                    <a:schemeClr val="tx1"/>
                  </a:solidFill>
                  <a:cs typeface="Calibri" pitchFamily="34" charset="0"/>
                </a:endParaRPr>
              </a:p>
            </p:txBody>
          </p:sp>
        </mc:Choice>
        <mc:Fallback>
          <p:sp>
            <p:nvSpPr>
              <p:cNvPr id="2052" name="Text 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342174" y="2439194"/>
                <a:ext cx="3024336" cy="6914010"/>
              </a:xfrm>
              <a:prstGeom prst="rect">
                <a:avLst/>
              </a:prstGeom>
              <a:blipFill rotWithShape="1">
                <a:blip r:embed="rId3"/>
                <a:stretch>
                  <a:fillRect r="-605"/>
                </a:stretch>
              </a:blip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1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 bwMode="auto">
          <a:xfrm>
            <a:off x="350522" y="867665"/>
            <a:ext cx="3000672" cy="8504509"/>
          </a:xfrm>
          <a:prstGeom prst="rect">
            <a:avLst/>
          </a:prstGeom>
          <a:blipFill rotWithShape="1">
            <a:blip r:embed="rId3"/>
            <a:stretch>
              <a:fillRect l="-610"/>
            </a:stretch>
          </a:blipFill>
          <a:ln>
            <a:noFill/>
          </a:ln>
          <a:extLst/>
        </p:spPr>
        <p:txBody>
          <a:bodyPr/>
          <a:lstStyle/>
          <a:p>
            <a:r>
              <a:rPr lang="en-US">
                <a:noFill/>
              </a:rPr>
              <a:t> </a:t>
            </a:r>
          </a:p>
        </p:txBody>
      </p:sp>
      <p:sp>
        <p:nvSpPr>
          <p:cNvPr id="2056" name="Text Box 5"/>
          <p:cNvSpPr txBox="1">
            <a:spLocks noChangeArrowheads="1"/>
          </p:cNvSpPr>
          <p:nvPr/>
        </p:nvSpPr>
        <p:spPr bwMode="auto">
          <a:xfrm>
            <a:off x="3505200" y="1067594"/>
            <a:ext cx="2952328" cy="5098961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lIns="90000" tIns="46800" rIns="90000" bIns="46800" anchor="t">
            <a:spAutoFit/>
          </a:bodyPr>
          <a:lstStyle>
            <a:lvl1pPr eaLnBrk="0" hangingPunct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lnSpc>
                <a:spcPct val="6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150000"/>
              </a:lnSpc>
              <a:buClrTx/>
              <a:buSzTx/>
              <a:buFontTx/>
              <a:buNone/>
            </a:pPr>
            <a:r>
              <a:rPr lang="en-US" sz="1000" b="1" dirty="0">
                <a:solidFill>
                  <a:schemeClr val="tx1"/>
                </a:solidFill>
                <a:cs typeface="Calibri" pitchFamily="34" charset="0"/>
              </a:rPr>
              <a:t>AN TOÀN THI CÔNG</a:t>
            </a:r>
          </a:p>
          <a:p>
            <a:pPr eaLnBrk="1" hangingPunct="1">
              <a:lnSpc>
                <a:spcPct val="150000"/>
              </a:lnSpc>
              <a:buClrTx/>
              <a:buSzTx/>
              <a:buFontTx/>
              <a:buNone/>
            </a:pPr>
            <a:r>
              <a:rPr lang="en-GB" sz="1000" dirty="0" err="1">
                <a:solidFill>
                  <a:srgbClr val="000000"/>
                </a:solidFill>
              </a:rPr>
              <a:t>Hạn</a:t>
            </a:r>
            <a:r>
              <a:rPr lang="en-GB" sz="1000" dirty="0">
                <a:solidFill>
                  <a:srgbClr val="000000"/>
                </a:solidFill>
              </a:rPr>
              <a:t> </a:t>
            </a:r>
            <a:r>
              <a:rPr lang="en-GB" sz="1000" dirty="0" err="1">
                <a:solidFill>
                  <a:srgbClr val="000000"/>
                </a:solidFill>
              </a:rPr>
              <a:t>chế</a:t>
            </a:r>
            <a:r>
              <a:rPr lang="en-GB" sz="1000" dirty="0">
                <a:solidFill>
                  <a:srgbClr val="000000"/>
                </a:solidFill>
              </a:rPr>
              <a:t> </a:t>
            </a:r>
            <a:r>
              <a:rPr lang="en-GB" sz="1000" dirty="0" err="1">
                <a:solidFill>
                  <a:srgbClr val="000000"/>
                </a:solidFill>
              </a:rPr>
              <a:t>tiếp</a:t>
            </a:r>
            <a:r>
              <a:rPr lang="en-GB" sz="1000" dirty="0">
                <a:solidFill>
                  <a:srgbClr val="000000"/>
                </a:solidFill>
              </a:rPr>
              <a:t> </a:t>
            </a:r>
            <a:r>
              <a:rPr lang="en-GB" sz="1000" dirty="0" err="1">
                <a:solidFill>
                  <a:srgbClr val="000000"/>
                </a:solidFill>
              </a:rPr>
              <a:t>xúc</a:t>
            </a:r>
            <a:r>
              <a:rPr lang="en-GB" sz="1000" dirty="0">
                <a:solidFill>
                  <a:srgbClr val="000000"/>
                </a:solidFill>
              </a:rPr>
              <a:t> hay </a:t>
            </a:r>
            <a:r>
              <a:rPr lang="vi-VN" sz="1000" dirty="0">
                <a:solidFill>
                  <a:srgbClr val="000000"/>
                </a:solidFill>
              </a:rPr>
              <a:t>để</a:t>
            </a:r>
            <a:r>
              <a:rPr lang="en-US" sz="1000" dirty="0">
                <a:solidFill>
                  <a:srgbClr val="000000"/>
                </a:solidFill>
              </a:rPr>
              <a:t> </a:t>
            </a:r>
            <a:r>
              <a:rPr lang="en-US" sz="1000" dirty="0" err="1">
                <a:solidFill>
                  <a:srgbClr val="000000"/>
                </a:solidFill>
              </a:rPr>
              <a:t>dính</a:t>
            </a:r>
            <a:r>
              <a:rPr lang="en-US" sz="1000" dirty="0">
                <a:solidFill>
                  <a:srgbClr val="000000"/>
                </a:solidFill>
              </a:rPr>
              <a:t> </a:t>
            </a:r>
            <a:r>
              <a:rPr lang="en-US" sz="1000" dirty="0" err="1">
                <a:solidFill>
                  <a:srgbClr val="000000"/>
                </a:solidFill>
              </a:rPr>
              <a:t>vào</a:t>
            </a:r>
            <a:r>
              <a:rPr lang="en-US" sz="1000" dirty="0">
                <a:solidFill>
                  <a:srgbClr val="000000"/>
                </a:solidFill>
              </a:rPr>
              <a:t> da </a:t>
            </a:r>
            <a:r>
              <a:rPr lang="en-US" sz="1000" dirty="0" err="1">
                <a:solidFill>
                  <a:srgbClr val="000000"/>
                </a:solidFill>
              </a:rPr>
              <a:t>và</a:t>
            </a:r>
            <a:r>
              <a:rPr lang="en-US" sz="1000" dirty="0">
                <a:solidFill>
                  <a:srgbClr val="000000"/>
                </a:solidFill>
              </a:rPr>
              <a:t> </a:t>
            </a:r>
            <a:r>
              <a:rPr lang="en-US" sz="1000" dirty="0" err="1">
                <a:solidFill>
                  <a:srgbClr val="000000"/>
                </a:solidFill>
              </a:rPr>
              <a:t>mắt</a:t>
            </a:r>
            <a:r>
              <a:rPr lang="en-US" sz="1000" dirty="0">
                <a:solidFill>
                  <a:srgbClr val="000000"/>
                </a:solidFill>
              </a:rPr>
              <a:t>. </a:t>
            </a:r>
            <a:r>
              <a:rPr lang="en-US" sz="1000" dirty="0" err="1">
                <a:solidFill>
                  <a:srgbClr val="000000"/>
                </a:solidFill>
              </a:rPr>
              <a:t>Rử</a:t>
            </a:r>
            <a:r>
              <a:rPr lang="en-US" sz="1000" dirty="0">
                <a:solidFill>
                  <a:srgbClr val="000000"/>
                </a:solidFill>
              </a:rPr>
              <a:t> </a:t>
            </a:r>
            <a:r>
              <a:rPr lang="en-US" sz="1000" dirty="0" err="1">
                <a:solidFill>
                  <a:srgbClr val="000000"/>
                </a:solidFill>
              </a:rPr>
              <a:t>sạch</a:t>
            </a:r>
            <a:r>
              <a:rPr lang="en-US" sz="1000" dirty="0">
                <a:solidFill>
                  <a:srgbClr val="000000"/>
                </a:solidFill>
              </a:rPr>
              <a:t> </a:t>
            </a:r>
            <a:r>
              <a:rPr lang="en-US" sz="1000" dirty="0" err="1">
                <a:solidFill>
                  <a:srgbClr val="000000"/>
                </a:solidFill>
              </a:rPr>
              <a:t>phần</a:t>
            </a:r>
            <a:r>
              <a:rPr lang="en-US" sz="1000" dirty="0">
                <a:solidFill>
                  <a:srgbClr val="000000"/>
                </a:solidFill>
              </a:rPr>
              <a:t> </a:t>
            </a:r>
            <a:r>
              <a:rPr lang="en-US" sz="1000" dirty="0" err="1">
                <a:solidFill>
                  <a:srgbClr val="000000"/>
                </a:solidFill>
              </a:rPr>
              <a:t>vữa</a:t>
            </a:r>
            <a:r>
              <a:rPr lang="en-US" sz="1000" dirty="0">
                <a:solidFill>
                  <a:srgbClr val="000000"/>
                </a:solidFill>
              </a:rPr>
              <a:t> </a:t>
            </a:r>
            <a:r>
              <a:rPr lang="en-US" sz="1000" dirty="0" err="1">
                <a:solidFill>
                  <a:srgbClr val="000000"/>
                </a:solidFill>
              </a:rPr>
              <a:t>dính</a:t>
            </a:r>
            <a:r>
              <a:rPr lang="en-US" sz="1000" dirty="0">
                <a:solidFill>
                  <a:srgbClr val="000000"/>
                </a:solidFill>
              </a:rPr>
              <a:t> </a:t>
            </a:r>
            <a:r>
              <a:rPr lang="en-US" sz="1000" dirty="0" err="1">
                <a:solidFill>
                  <a:srgbClr val="000000"/>
                </a:solidFill>
              </a:rPr>
              <a:t>với</a:t>
            </a:r>
            <a:r>
              <a:rPr lang="en-US" sz="1000" dirty="0">
                <a:solidFill>
                  <a:srgbClr val="000000"/>
                </a:solidFill>
              </a:rPr>
              <a:t> </a:t>
            </a:r>
            <a:r>
              <a:rPr lang="en-US" sz="1000" dirty="0" err="1">
                <a:solidFill>
                  <a:srgbClr val="000000"/>
                </a:solidFill>
              </a:rPr>
              <a:t>xà</a:t>
            </a:r>
            <a:r>
              <a:rPr lang="en-US" sz="1000" dirty="0">
                <a:solidFill>
                  <a:srgbClr val="000000"/>
                </a:solidFill>
              </a:rPr>
              <a:t> </a:t>
            </a:r>
            <a:r>
              <a:rPr lang="en-US" sz="1000" dirty="0" err="1">
                <a:solidFill>
                  <a:srgbClr val="000000"/>
                </a:solidFill>
              </a:rPr>
              <a:t>phòng</a:t>
            </a:r>
            <a:r>
              <a:rPr lang="en-US" sz="1000" dirty="0">
                <a:solidFill>
                  <a:srgbClr val="000000"/>
                </a:solidFill>
              </a:rPr>
              <a:t> </a:t>
            </a:r>
            <a:r>
              <a:rPr lang="en-US" sz="1000" dirty="0" err="1">
                <a:solidFill>
                  <a:srgbClr val="000000"/>
                </a:solidFill>
              </a:rPr>
              <a:t>và</a:t>
            </a:r>
            <a:r>
              <a:rPr lang="en-US" sz="1000" dirty="0">
                <a:solidFill>
                  <a:srgbClr val="000000"/>
                </a:solidFill>
              </a:rPr>
              <a:t> n</a:t>
            </a:r>
            <a:r>
              <a:rPr lang="vi-VN" sz="1000" dirty="0">
                <a:solidFill>
                  <a:srgbClr val="000000"/>
                </a:solidFill>
              </a:rPr>
              <a:t>ước</a:t>
            </a:r>
            <a:r>
              <a:rPr lang="en-US" sz="1000" dirty="0">
                <a:solidFill>
                  <a:srgbClr val="000000"/>
                </a:solidFill>
              </a:rPr>
              <a:t> </a:t>
            </a:r>
            <a:r>
              <a:rPr lang="en-US" sz="1000" dirty="0" err="1">
                <a:solidFill>
                  <a:srgbClr val="000000"/>
                </a:solidFill>
              </a:rPr>
              <a:t>sạch</a:t>
            </a:r>
            <a:r>
              <a:rPr lang="en-US" sz="1000" dirty="0">
                <a:solidFill>
                  <a:srgbClr val="000000"/>
                </a:solidFill>
              </a:rPr>
              <a:t> </a:t>
            </a:r>
            <a:r>
              <a:rPr lang="en-US" sz="1000" dirty="0" err="1">
                <a:solidFill>
                  <a:srgbClr val="000000"/>
                </a:solidFill>
              </a:rPr>
              <a:t>nhiều</a:t>
            </a:r>
            <a:r>
              <a:rPr lang="en-US" sz="1000" dirty="0">
                <a:solidFill>
                  <a:srgbClr val="000000"/>
                </a:solidFill>
              </a:rPr>
              <a:t> </a:t>
            </a:r>
            <a:r>
              <a:rPr lang="en-US" sz="1000" dirty="0" err="1">
                <a:solidFill>
                  <a:srgbClr val="000000"/>
                </a:solidFill>
              </a:rPr>
              <a:t>lần</a:t>
            </a:r>
            <a:r>
              <a:rPr lang="en-US" sz="1000" dirty="0">
                <a:solidFill>
                  <a:srgbClr val="000000"/>
                </a:solidFill>
              </a:rPr>
              <a:t>. </a:t>
            </a:r>
            <a:r>
              <a:rPr lang="en-US" sz="1000" dirty="0" err="1">
                <a:solidFill>
                  <a:srgbClr val="000000"/>
                </a:solidFill>
              </a:rPr>
              <a:t>Nếu</a:t>
            </a:r>
            <a:r>
              <a:rPr lang="en-US" sz="1000" dirty="0">
                <a:solidFill>
                  <a:srgbClr val="000000"/>
                </a:solidFill>
              </a:rPr>
              <a:t> </a:t>
            </a:r>
            <a:r>
              <a:rPr lang="en-US" sz="1000" dirty="0" err="1">
                <a:solidFill>
                  <a:srgbClr val="000000"/>
                </a:solidFill>
              </a:rPr>
              <a:t>có</a:t>
            </a:r>
            <a:r>
              <a:rPr lang="en-US" sz="1000" dirty="0">
                <a:solidFill>
                  <a:srgbClr val="000000"/>
                </a:solidFill>
              </a:rPr>
              <a:t> </a:t>
            </a:r>
            <a:r>
              <a:rPr lang="en-US" sz="1000" dirty="0" err="1">
                <a:solidFill>
                  <a:srgbClr val="000000"/>
                </a:solidFill>
              </a:rPr>
              <a:t>hiện</a:t>
            </a:r>
            <a:r>
              <a:rPr lang="en-US" sz="1000" dirty="0">
                <a:solidFill>
                  <a:srgbClr val="000000"/>
                </a:solidFill>
              </a:rPr>
              <a:t> t</a:t>
            </a:r>
            <a:r>
              <a:rPr lang="vi-VN" sz="1000" dirty="0">
                <a:solidFill>
                  <a:srgbClr val="000000"/>
                </a:solidFill>
              </a:rPr>
              <a:t>ượng</a:t>
            </a:r>
            <a:r>
              <a:rPr lang="en-US" sz="1000" dirty="0">
                <a:solidFill>
                  <a:srgbClr val="000000"/>
                </a:solidFill>
              </a:rPr>
              <a:t> </a:t>
            </a:r>
            <a:r>
              <a:rPr lang="en-US" sz="1000" dirty="0" err="1">
                <a:solidFill>
                  <a:srgbClr val="000000"/>
                </a:solidFill>
              </a:rPr>
              <a:t>dị</a:t>
            </a:r>
            <a:r>
              <a:rPr lang="en-US" sz="1000" dirty="0">
                <a:solidFill>
                  <a:srgbClr val="000000"/>
                </a:solidFill>
              </a:rPr>
              <a:t> </a:t>
            </a:r>
            <a:r>
              <a:rPr lang="en-US" sz="1000" dirty="0" err="1">
                <a:solidFill>
                  <a:srgbClr val="000000"/>
                </a:solidFill>
              </a:rPr>
              <a:t>ứng</a:t>
            </a:r>
            <a:r>
              <a:rPr lang="en-US" sz="1000" dirty="0">
                <a:solidFill>
                  <a:srgbClr val="000000"/>
                </a:solidFill>
              </a:rPr>
              <a:t> </a:t>
            </a:r>
            <a:r>
              <a:rPr lang="en-US" sz="1000" dirty="0" err="1">
                <a:solidFill>
                  <a:srgbClr val="000000"/>
                </a:solidFill>
              </a:rPr>
              <a:t>phải</a:t>
            </a:r>
            <a:r>
              <a:rPr lang="en-US" sz="1000" dirty="0">
                <a:solidFill>
                  <a:srgbClr val="000000"/>
                </a:solidFill>
              </a:rPr>
              <a:t> </a:t>
            </a:r>
            <a:r>
              <a:rPr lang="vi-VN" sz="1000" dirty="0">
                <a:solidFill>
                  <a:srgbClr val="000000"/>
                </a:solidFill>
              </a:rPr>
              <a:t>đến</a:t>
            </a:r>
            <a:r>
              <a:rPr lang="en-US" sz="1000" dirty="0">
                <a:solidFill>
                  <a:srgbClr val="000000"/>
                </a:solidFill>
              </a:rPr>
              <a:t> </a:t>
            </a:r>
            <a:r>
              <a:rPr lang="en-US" sz="1000" dirty="0" err="1">
                <a:solidFill>
                  <a:srgbClr val="000000"/>
                </a:solidFill>
              </a:rPr>
              <a:t>ngay</a:t>
            </a:r>
            <a:r>
              <a:rPr lang="en-US" sz="1000" dirty="0">
                <a:solidFill>
                  <a:srgbClr val="000000"/>
                </a:solidFill>
              </a:rPr>
              <a:t> </a:t>
            </a:r>
            <a:r>
              <a:rPr lang="en-US" sz="1000" dirty="0" err="1">
                <a:solidFill>
                  <a:srgbClr val="000000"/>
                </a:solidFill>
              </a:rPr>
              <a:t>trung</a:t>
            </a:r>
            <a:r>
              <a:rPr lang="en-US" sz="1000" dirty="0">
                <a:solidFill>
                  <a:srgbClr val="000000"/>
                </a:solidFill>
              </a:rPr>
              <a:t> </a:t>
            </a:r>
            <a:r>
              <a:rPr lang="en-US" sz="1000" dirty="0" err="1">
                <a:solidFill>
                  <a:srgbClr val="000000"/>
                </a:solidFill>
              </a:rPr>
              <a:t>tâm</a:t>
            </a:r>
            <a:r>
              <a:rPr lang="en-US" sz="1000" dirty="0">
                <a:solidFill>
                  <a:srgbClr val="000000"/>
                </a:solidFill>
              </a:rPr>
              <a:t> y </a:t>
            </a:r>
            <a:r>
              <a:rPr lang="en-US" sz="1000" dirty="0" err="1">
                <a:solidFill>
                  <a:srgbClr val="000000"/>
                </a:solidFill>
              </a:rPr>
              <a:t>tế</a:t>
            </a:r>
            <a:r>
              <a:rPr lang="en-US" sz="1000" dirty="0">
                <a:solidFill>
                  <a:srgbClr val="000000"/>
                </a:solidFill>
              </a:rPr>
              <a:t> </a:t>
            </a:r>
            <a:r>
              <a:rPr lang="vi-VN" sz="1000" dirty="0">
                <a:solidFill>
                  <a:srgbClr val="000000"/>
                </a:solidFill>
              </a:rPr>
              <a:t>để</a:t>
            </a:r>
            <a:r>
              <a:rPr lang="en-US" sz="1000" dirty="0">
                <a:solidFill>
                  <a:srgbClr val="000000"/>
                </a:solidFill>
              </a:rPr>
              <a:t> </a:t>
            </a:r>
            <a:r>
              <a:rPr lang="en-US" sz="1000" dirty="0" err="1">
                <a:solidFill>
                  <a:srgbClr val="000000"/>
                </a:solidFill>
              </a:rPr>
              <a:t>kiểm</a:t>
            </a:r>
            <a:r>
              <a:rPr lang="en-US" sz="1000" dirty="0">
                <a:solidFill>
                  <a:srgbClr val="000000"/>
                </a:solidFill>
              </a:rPr>
              <a:t> </a:t>
            </a:r>
            <a:r>
              <a:rPr lang="en-US" sz="1000" dirty="0" err="1">
                <a:solidFill>
                  <a:srgbClr val="000000"/>
                </a:solidFill>
              </a:rPr>
              <a:t>tra</a:t>
            </a:r>
            <a:r>
              <a:rPr lang="en-US" sz="1000" dirty="0">
                <a:solidFill>
                  <a:srgbClr val="000000"/>
                </a:solidFill>
              </a:rPr>
              <a:t>. </a:t>
            </a:r>
            <a:r>
              <a:rPr lang="en-US" sz="1000" dirty="0" err="1">
                <a:solidFill>
                  <a:srgbClr val="000000"/>
                </a:solidFill>
              </a:rPr>
              <a:t>Đeo</a:t>
            </a:r>
            <a:r>
              <a:rPr lang="en-US" sz="1000" dirty="0">
                <a:solidFill>
                  <a:srgbClr val="000000"/>
                </a:solidFill>
              </a:rPr>
              <a:t> g</a:t>
            </a:r>
            <a:r>
              <a:rPr lang="vi-VN" sz="1000" dirty="0">
                <a:solidFill>
                  <a:srgbClr val="000000"/>
                </a:solidFill>
              </a:rPr>
              <a:t>ăng</a:t>
            </a:r>
            <a:r>
              <a:rPr lang="en-US" sz="1000" dirty="0">
                <a:solidFill>
                  <a:srgbClr val="000000"/>
                </a:solidFill>
              </a:rPr>
              <a:t> </a:t>
            </a:r>
            <a:r>
              <a:rPr lang="en-US" sz="1000" dirty="0" err="1">
                <a:solidFill>
                  <a:srgbClr val="000000"/>
                </a:solidFill>
              </a:rPr>
              <a:t>tay</a:t>
            </a:r>
            <a:r>
              <a:rPr lang="en-US" sz="1000" dirty="0">
                <a:solidFill>
                  <a:srgbClr val="000000"/>
                </a:solidFill>
              </a:rPr>
              <a:t> </a:t>
            </a:r>
            <a:r>
              <a:rPr lang="en-US" sz="1000" dirty="0" err="1">
                <a:solidFill>
                  <a:srgbClr val="000000"/>
                </a:solidFill>
              </a:rPr>
              <a:t>và</a:t>
            </a:r>
            <a:r>
              <a:rPr lang="en-US" sz="1000" dirty="0">
                <a:solidFill>
                  <a:srgbClr val="000000"/>
                </a:solidFill>
              </a:rPr>
              <a:t> </a:t>
            </a:r>
            <a:r>
              <a:rPr lang="en-US" sz="1000" dirty="0" err="1">
                <a:solidFill>
                  <a:srgbClr val="000000"/>
                </a:solidFill>
              </a:rPr>
              <a:t>kính</a:t>
            </a:r>
            <a:r>
              <a:rPr lang="en-US" sz="1000" dirty="0">
                <a:solidFill>
                  <a:srgbClr val="000000"/>
                </a:solidFill>
              </a:rPr>
              <a:t> </a:t>
            </a:r>
            <a:r>
              <a:rPr lang="en-US" sz="1000" dirty="0" err="1">
                <a:solidFill>
                  <a:srgbClr val="000000"/>
                </a:solidFill>
              </a:rPr>
              <a:t>bảo</a:t>
            </a:r>
            <a:r>
              <a:rPr lang="en-US" sz="1000" dirty="0">
                <a:solidFill>
                  <a:srgbClr val="000000"/>
                </a:solidFill>
              </a:rPr>
              <a:t> </a:t>
            </a:r>
            <a:r>
              <a:rPr lang="en-US" sz="1000" dirty="0" err="1">
                <a:solidFill>
                  <a:srgbClr val="000000"/>
                </a:solidFill>
              </a:rPr>
              <a:t>vệ</a:t>
            </a:r>
            <a:r>
              <a:rPr lang="en-US" sz="1000" dirty="0">
                <a:solidFill>
                  <a:srgbClr val="000000"/>
                </a:solidFill>
              </a:rPr>
              <a:t> </a:t>
            </a:r>
            <a:r>
              <a:rPr lang="en-US" sz="1000" dirty="0" err="1">
                <a:solidFill>
                  <a:srgbClr val="000000"/>
                </a:solidFill>
              </a:rPr>
              <a:t>mắt</a:t>
            </a:r>
            <a:r>
              <a:rPr lang="en-US" sz="1000" dirty="0">
                <a:solidFill>
                  <a:srgbClr val="000000"/>
                </a:solidFill>
              </a:rPr>
              <a:t> </a:t>
            </a:r>
            <a:r>
              <a:rPr lang="en-US" sz="1000" dirty="0" err="1">
                <a:solidFill>
                  <a:srgbClr val="000000"/>
                </a:solidFill>
              </a:rPr>
              <a:t>trong</a:t>
            </a:r>
            <a:r>
              <a:rPr lang="en-US" sz="1000" dirty="0">
                <a:solidFill>
                  <a:srgbClr val="000000"/>
                </a:solidFill>
              </a:rPr>
              <a:t> </a:t>
            </a:r>
            <a:r>
              <a:rPr lang="en-US" sz="1000" dirty="0" err="1">
                <a:solidFill>
                  <a:srgbClr val="000000"/>
                </a:solidFill>
              </a:rPr>
              <a:t>thi</a:t>
            </a:r>
            <a:r>
              <a:rPr lang="en-US" sz="1000" dirty="0">
                <a:solidFill>
                  <a:srgbClr val="000000"/>
                </a:solidFill>
              </a:rPr>
              <a:t> </a:t>
            </a:r>
            <a:r>
              <a:rPr lang="en-US" sz="1000" dirty="0" err="1">
                <a:solidFill>
                  <a:srgbClr val="000000"/>
                </a:solidFill>
              </a:rPr>
              <a:t>công</a:t>
            </a:r>
            <a:r>
              <a:rPr lang="en-US" sz="1000" dirty="0">
                <a:solidFill>
                  <a:srgbClr val="000000"/>
                </a:solidFill>
              </a:rPr>
              <a:t>. </a:t>
            </a:r>
            <a:r>
              <a:rPr lang="en-US" sz="1000" dirty="0" err="1">
                <a:solidFill>
                  <a:srgbClr val="000000"/>
                </a:solidFill>
              </a:rPr>
              <a:t>Hạn</a:t>
            </a:r>
            <a:r>
              <a:rPr lang="en-US" sz="1000" dirty="0">
                <a:solidFill>
                  <a:srgbClr val="000000"/>
                </a:solidFill>
              </a:rPr>
              <a:t> </a:t>
            </a:r>
            <a:r>
              <a:rPr lang="en-US" sz="1000" dirty="0" err="1">
                <a:solidFill>
                  <a:srgbClr val="000000"/>
                </a:solidFill>
              </a:rPr>
              <a:t>chế</a:t>
            </a:r>
            <a:r>
              <a:rPr lang="en-US" sz="1000" dirty="0">
                <a:solidFill>
                  <a:srgbClr val="000000"/>
                </a:solidFill>
              </a:rPr>
              <a:t> </a:t>
            </a:r>
            <a:r>
              <a:rPr lang="en-US" sz="1000" dirty="0" err="1">
                <a:solidFill>
                  <a:srgbClr val="000000"/>
                </a:solidFill>
              </a:rPr>
              <a:t>hít</a:t>
            </a:r>
            <a:r>
              <a:rPr lang="en-US" sz="1000" dirty="0">
                <a:solidFill>
                  <a:srgbClr val="000000"/>
                </a:solidFill>
              </a:rPr>
              <a:t> h</a:t>
            </a:r>
            <a:r>
              <a:rPr lang="vi-VN" sz="1000" dirty="0">
                <a:solidFill>
                  <a:srgbClr val="000000"/>
                </a:solidFill>
              </a:rPr>
              <a:t>ơi</a:t>
            </a:r>
            <a:r>
              <a:rPr lang="en-US" sz="1000" dirty="0">
                <a:solidFill>
                  <a:srgbClr val="000000"/>
                </a:solidFill>
              </a:rPr>
              <a:t> </a:t>
            </a:r>
            <a:r>
              <a:rPr lang="en-US" sz="1000" dirty="0" err="1">
                <a:solidFill>
                  <a:srgbClr val="000000"/>
                </a:solidFill>
              </a:rPr>
              <a:t>từ</a:t>
            </a:r>
            <a:r>
              <a:rPr lang="en-US" sz="1000" dirty="0">
                <a:solidFill>
                  <a:srgbClr val="000000"/>
                </a:solidFill>
              </a:rPr>
              <a:t> </a:t>
            </a:r>
            <a:r>
              <a:rPr lang="en-US" sz="1000" dirty="0" err="1">
                <a:solidFill>
                  <a:srgbClr val="000000"/>
                </a:solidFill>
              </a:rPr>
              <a:t>vật</a:t>
            </a:r>
            <a:r>
              <a:rPr lang="en-US" sz="1000" dirty="0">
                <a:solidFill>
                  <a:srgbClr val="000000"/>
                </a:solidFill>
              </a:rPr>
              <a:t> </a:t>
            </a:r>
            <a:r>
              <a:rPr lang="en-US" sz="1000" dirty="0" err="1">
                <a:solidFill>
                  <a:srgbClr val="000000"/>
                </a:solidFill>
              </a:rPr>
              <a:t>liệu</a:t>
            </a:r>
            <a:r>
              <a:rPr lang="en-US" sz="1000" dirty="0">
                <a:solidFill>
                  <a:srgbClr val="000000"/>
                </a:solidFill>
              </a:rPr>
              <a:t> </a:t>
            </a:r>
            <a:r>
              <a:rPr lang="en-US" sz="1000" dirty="0" err="1">
                <a:solidFill>
                  <a:srgbClr val="000000"/>
                </a:solidFill>
              </a:rPr>
              <a:t>và</a:t>
            </a:r>
            <a:r>
              <a:rPr lang="en-US" sz="1000" dirty="0">
                <a:solidFill>
                  <a:srgbClr val="000000"/>
                </a:solidFill>
              </a:rPr>
              <a:t> </a:t>
            </a:r>
            <a:r>
              <a:rPr lang="en-US" sz="1000" dirty="0" err="1">
                <a:solidFill>
                  <a:srgbClr val="000000"/>
                </a:solidFill>
              </a:rPr>
              <a:t>tạo</a:t>
            </a:r>
            <a:r>
              <a:rPr lang="en-US" sz="1000" dirty="0">
                <a:solidFill>
                  <a:srgbClr val="000000"/>
                </a:solidFill>
              </a:rPr>
              <a:t> </a:t>
            </a:r>
            <a:r>
              <a:rPr lang="vi-VN" sz="1000" dirty="0">
                <a:solidFill>
                  <a:srgbClr val="000000"/>
                </a:solidFill>
              </a:rPr>
              <a:t>điều</a:t>
            </a:r>
            <a:r>
              <a:rPr lang="en-US" sz="1000" dirty="0">
                <a:solidFill>
                  <a:srgbClr val="000000"/>
                </a:solidFill>
              </a:rPr>
              <a:t> </a:t>
            </a:r>
            <a:r>
              <a:rPr lang="en-US" sz="1000" dirty="0" err="1">
                <a:solidFill>
                  <a:srgbClr val="000000"/>
                </a:solidFill>
              </a:rPr>
              <a:t>kiện</a:t>
            </a:r>
            <a:r>
              <a:rPr lang="en-US" sz="1000" dirty="0">
                <a:solidFill>
                  <a:srgbClr val="000000"/>
                </a:solidFill>
              </a:rPr>
              <a:t> </a:t>
            </a:r>
            <a:r>
              <a:rPr lang="en-US" sz="1000" dirty="0" err="1">
                <a:solidFill>
                  <a:srgbClr val="000000"/>
                </a:solidFill>
              </a:rPr>
              <a:t>thông</a:t>
            </a:r>
            <a:r>
              <a:rPr lang="en-US" sz="1000" dirty="0">
                <a:solidFill>
                  <a:srgbClr val="000000"/>
                </a:solidFill>
              </a:rPr>
              <a:t> </a:t>
            </a:r>
            <a:r>
              <a:rPr lang="en-US" sz="1000" dirty="0" err="1">
                <a:solidFill>
                  <a:srgbClr val="000000"/>
                </a:solidFill>
              </a:rPr>
              <a:t>thoáng</a:t>
            </a:r>
            <a:r>
              <a:rPr lang="en-US" sz="1000" dirty="0">
                <a:solidFill>
                  <a:srgbClr val="000000"/>
                </a:solidFill>
              </a:rPr>
              <a:t> </a:t>
            </a:r>
            <a:r>
              <a:rPr lang="en-US" sz="1000" dirty="0" err="1">
                <a:solidFill>
                  <a:srgbClr val="000000"/>
                </a:solidFill>
              </a:rPr>
              <a:t>cho</a:t>
            </a:r>
            <a:r>
              <a:rPr lang="en-US" sz="1000" dirty="0">
                <a:solidFill>
                  <a:srgbClr val="000000"/>
                </a:solidFill>
              </a:rPr>
              <a:t> </a:t>
            </a:r>
            <a:r>
              <a:rPr lang="en-US" sz="1000" dirty="0" err="1">
                <a:solidFill>
                  <a:srgbClr val="000000"/>
                </a:solidFill>
              </a:rPr>
              <a:t>môi</a:t>
            </a:r>
            <a:r>
              <a:rPr lang="en-US" sz="1000" dirty="0">
                <a:solidFill>
                  <a:srgbClr val="000000"/>
                </a:solidFill>
              </a:rPr>
              <a:t> </a:t>
            </a:r>
            <a:r>
              <a:rPr lang="en-US" sz="1000" dirty="0" err="1">
                <a:solidFill>
                  <a:srgbClr val="000000"/>
                </a:solidFill>
              </a:rPr>
              <a:t>tr</a:t>
            </a:r>
            <a:r>
              <a:rPr lang="vi-VN" sz="1000" dirty="0">
                <a:solidFill>
                  <a:srgbClr val="000000"/>
                </a:solidFill>
              </a:rPr>
              <a:t>ường</a:t>
            </a:r>
            <a:r>
              <a:rPr lang="en-US" sz="1000" dirty="0">
                <a:solidFill>
                  <a:srgbClr val="000000"/>
                </a:solidFill>
              </a:rPr>
              <a:t> </a:t>
            </a:r>
            <a:r>
              <a:rPr lang="en-US" sz="1000" dirty="0" err="1">
                <a:solidFill>
                  <a:srgbClr val="000000"/>
                </a:solidFill>
              </a:rPr>
              <a:t>thi</a:t>
            </a:r>
            <a:r>
              <a:rPr lang="en-US" sz="1000" dirty="0">
                <a:solidFill>
                  <a:srgbClr val="000000"/>
                </a:solidFill>
              </a:rPr>
              <a:t> </a:t>
            </a:r>
            <a:r>
              <a:rPr lang="en-US" sz="1000" dirty="0" err="1">
                <a:solidFill>
                  <a:srgbClr val="000000"/>
                </a:solidFill>
              </a:rPr>
              <a:t>công</a:t>
            </a:r>
            <a:r>
              <a:rPr lang="en-US" sz="1000" dirty="0">
                <a:solidFill>
                  <a:srgbClr val="000000"/>
                </a:solidFill>
              </a:rPr>
              <a:t>.</a:t>
            </a:r>
          </a:p>
          <a:p>
            <a:pPr eaLnBrk="1" hangingPunct="1">
              <a:lnSpc>
                <a:spcPct val="150000"/>
              </a:lnSpc>
              <a:buClrTx/>
              <a:buSzTx/>
              <a:buFontTx/>
              <a:buNone/>
            </a:pPr>
            <a:endParaRPr lang="en-US" sz="1000" dirty="0">
              <a:solidFill>
                <a:srgbClr val="000000"/>
              </a:solidFill>
            </a:endParaRPr>
          </a:p>
          <a:p>
            <a:pPr eaLnBrk="1" hangingPunct="1">
              <a:lnSpc>
                <a:spcPct val="150000"/>
              </a:lnSpc>
              <a:buClrTx/>
              <a:buSzTx/>
              <a:buFontTx/>
              <a:buNone/>
            </a:pPr>
            <a:r>
              <a:rPr lang="en-GB" sz="1000" b="1" dirty="0">
                <a:solidFill>
                  <a:srgbClr val="000000"/>
                </a:solidFill>
              </a:rPr>
              <a:t>ĐÓNG GÓI</a:t>
            </a:r>
          </a:p>
          <a:p>
            <a:pPr eaLnBrk="1" hangingPunct="1">
              <a:lnSpc>
                <a:spcPct val="150000"/>
              </a:lnSpc>
              <a:buClrTx/>
              <a:buSzTx/>
              <a:buFontTx/>
              <a:buNone/>
            </a:pPr>
            <a:r>
              <a:rPr lang="en-GB" sz="1400" b="1" dirty="0">
                <a:solidFill>
                  <a:srgbClr val="000000"/>
                </a:solidFill>
              </a:rPr>
              <a:t>am</a:t>
            </a:r>
            <a:r>
              <a:rPr lang="en-GB" sz="1000" b="1" dirty="0">
                <a:solidFill>
                  <a:srgbClr val="000000"/>
                </a:solidFill>
              </a:rPr>
              <a:t> </a:t>
            </a:r>
            <a:r>
              <a:rPr lang="en-GB" sz="1000" dirty="0">
                <a:solidFill>
                  <a:srgbClr val="000000"/>
                </a:solidFill>
              </a:rPr>
              <a:t>EPOXIBOND 203 </a:t>
            </a:r>
            <a:r>
              <a:rPr lang="vi-VN" sz="1000" dirty="0">
                <a:solidFill>
                  <a:srgbClr val="000000"/>
                </a:solidFill>
              </a:rPr>
              <a:t>được</a:t>
            </a:r>
            <a:r>
              <a:rPr lang="en-US" sz="1000" dirty="0">
                <a:solidFill>
                  <a:srgbClr val="000000"/>
                </a:solidFill>
              </a:rPr>
              <a:t> </a:t>
            </a:r>
            <a:r>
              <a:rPr lang="vi-VN" sz="1000" dirty="0">
                <a:solidFill>
                  <a:srgbClr val="000000"/>
                </a:solidFill>
              </a:rPr>
              <a:t>đóng</a:t>
            </a:r>
            <a:r>
              <a:rPr lang="en-US" sz="1000" dirty="0">
                <a:solidFill>
                  <a:srgbClr val="000000"/>
                </a:solidFill>
              </a:rPr>
              <a:t> </a:t>
            </a:r>
            <a:r>
              <a:rPr lang="en-US" sz="1000" dirty="0" err="1">
                <a:solidFill>
                  <a:srgbClr val="000000"/>
                </a:solidFill>
              </a:rPr>
              <a:t>gói</a:t>
            </a:r>
            <a:r>
              <a:rPr lang="en-US" sz="1000" dirty="0">
                <a:solidFill>
                  <a:srgbClr val="000000"/>
                </a:solidFill>
              </a:rPr>
              <a:t> </a:t>
            </a:r>
            <a:r>
              <a:rPr lang="en-US" sz="1000" dirty="0" err="1">
                <a:solidFill>
                  <a:srgbClr val="000000"/>
                </a:solidFill>
              </a:rPr>
              <a:t>theo</a:t>
            </a:r>
            <a:r>
              <a:rPr lang="en-US" sz="1000" dirty="0">
                <a:solidFill>
                  <a:srgbClr val="000000"/>
                </a:solidFill>
              </a:rPr>
              <a:t> </a:t>
            </a:r>
            <a:r>
              <a:rPr lang="en-US" sz="1000" dirty="0" err="1">
                <a:solidFill>
                  <a:srgbClr val="000000"/>
                </a:solidFill>
              </a:rPr>
              <a:t>bộ</a:t>
            </a:r>
            <a:r>
              <a:rPr lang="en-US" sz="1000" dirty="0">
                <a:solidFill>
                  <a:srgbClr val="000000"/>
                </a:solidFill>
              </a:rPr>
              <a:t> 5-10 kg.</a:t>
            </a:r>
          </a:p>
          <a:p>
            <a:pPr eaLnBrk="1" hangingPunct="1">
              <a:lnSpc>
                <a:spcPct val="150000"/>
              </a:lnSpc>
              <a:buClrTx/>
              <a:buSzTx/>
              <a:buFontTx/>
              <a:buNone/>
            </a:pPr>
            <a:r>
              <a:rPr lang="en-US" sz="1000" b="1" dirty="0">
                <a:solidFill>
                  <a:srgbClr val="000000"/>
                </a:solidFill>
              </a:rPr>
              <a:t>HẠN DÙNG</a:t>
            </a:r>
          </a:p>
          <a:p>
            <a:pPr eaLnBrk="1" hangingPunct="1">
              <a:lnSpc>
                <a:spcPct val="150000"/>
              </a:lnSpc>
              <a:buClrTx/>
              <a:buSzTx/>
              <a:buFontTx/>
              <a:buNone/>
            </a:pPr>
            <a:r>
              <a:rPr lang="en-US" sz="1400" b="1" dirty="0">
                <a:solidFill>
                  <a:srgbClr val="000000"/>
                </a:solidFill>
              </a:rPr>
              <a:t>am</a:t>
            </a:r>
            <a:r>
              <a:rPr lang="en-US" sz="1000" b="1" dirty="0">
                <a:solidFill>
                  <a:srgbClr val="000000"/>
                </a:solidFill>
              </a:rPr>
              <a:t> </a:t>
            </a:r>
            <a:r>
              <a:rPr lang="en-US" sz="1000" dirty="0">
                <a:solidFill>
                  <a:srgbClr val="000000"/>
                </a:solidFill>
              </a:rPr>
              <a:t>EPOXIBOND 203 </a:t>
            </a:r>
            <a:r>
              <a:rPr lang="en-US" sz="1000" dirty="0" err="1">
                <a:solidFill>
                  <a:srgbClr val="000000"/>
                </a:solidFill>
              </a:rPr>
              <a:t>có</a:t>
            </a:r>
            <a:r>
              <a:rPr lang="en-US" sz="1000" dirty="0">
                <a:solidFill>
                  <a:srgbClr val="000000"/>
                </a:solidFill>
              </a:rPr>
              <a:t> </a:t>
            </a:r>
            <a:r>
              <a:rPr lang="en-US" sz="1000" dirty="0" err="1">
                <a:solidFill>
                  <a:srgbClr val="000000"/>
                </a:solidFill>
              </a:rPr>
              <a:t>thể</a:t>
            </a:r>
            <a:r>
              <a:rPr lang="en-US" sz="1000" dirty="0">
                <a:solidFill>
                  <a:srgbClr val="000000"/>
                </a:solidFill>
              </a:rPr>
              <a:t> </a:t>
            </a:r>
            <a:r>
              <a:rPr lang="en-US" sz="1000" dirty="0" err="1">
                <a:solidFill>
                  <a:srgbClr val="000000"/>
                </a:solidFill>
              </a:rPr>
              <a:t>dùng</a:t>
            </a:r>
            <a:r>
              <a:rPr lang="en-US" sz="1000" dirty="0">
                <a:solidFill>
                  <a:srgbClr val="000000"/>
                </a:solidFill>
              </a:rPr>
              <a:t> </a:t>
            </a:r>
            <a:r>
              <a:rPr lang="en-US" sz="1000" dirty="0" err="1">
                <a:solidFill>
                  <a:srgbClr val="000000"/>
                </a:solidFill>
              </a:rPr>
              <a:t>trong</a:t>
            </a:r>
            <a:r>
              <a:rPr lang="en-US" sz="1000" dirty="0">
                <a:solidFill>
                  <a:srgbClr val="000000"/>
                </a:solidFill>
              </a:rPr>
              <a:t> </a:t>
            </a:r>
            <a:r>
              <a:rPr lang="en-US" sz="1000" dirty="0" err="1">
                <a:solidFill>
                  <a:srgbClr val="000000"/>
                </a:solidFill>
              </a:rPr>
              <a:t>vòng</a:t>
            </a:r>
            <a:r>
              <a:rPr lang="en-US" sz="1000" dirty="0">
                <a:solidFill>
                  <a:srgbClr val="000000"/>
                </a:solidFill>
              </a:rPr>
              <a:t> 12 </a:t>
            </a:r>
            <a:r>
              <a:rPr lang="en-US" sz="1000" dirty="0" err="1">
                <a:solidFill>
                  <a:srgbClr val="000000"/>
                </a:solidFill>
              </a:rPr>
              <a:t>tháng</a:t>
            </a:r>
            <a:r>
              <a:rPr lang="en-US" sz="1000" dirty="0">
                <a:solidFill>
                  <a:srgbClr val="000000"/>
                </a:solidFill>
              </a:rPr>
              <a:t> </a:t>
            </a:r>
            <a:r>
              <a:rPr lang="en-US" sz="1000" dirty="0" err="1">
                <a:solidFill>
                  <a:srgbClr val="000000"/>
                </a:solidFill>
              </a:rPr>
              <a:t>sau</a:t>
            </a:r>
            <a:r>
              <a:rPr lang="en-US" sz="1000" dirty="0">
                <a:solidFill>
                  <a:srgbClr val="000000"/>
                </a:solidFill>
              </a:rPr>
              <a:t> </a:t>
            </a:r>
            <a:r>
              <a:rPr lang="en-US" sz="1000" dirty="0" err="1">
                <a:solidFill>
                  <a:srgbClr val="000000"/>
                </a:solidFill>
              </a:rPr>
              <a:t>khi</a:t>
            </a:r>
            <a:r>
              <a:rPr lang="en-US" sz="1000" dirty="0">
                <a:solidFill>
                  <a:srgbClr val="000000"/>
                </a:solidFill>
              </a:rPr>
              <a:t> </a:t>
            </a:r>
            <a:r>
              <a:rPr lang="en-US" sz="1000" dirty="0" err="1">
                <a:solidFill>
                  <a:srgbClr val="000000"/>
                </a:solidFill>
              </a:rPr>
              <a:t>sản</a:t>
            </a:r>
            <a:r>
              <a:rPr lang="en-US" sz="1000" dirty="0">
                <a:solidFill>
                  <a:srgbClr val="000000"/>
                </a:solidFill>
              </a:rPr>
              <a:t> </a:t>
            </a:r>
            <a:r>
              <a:rPr lang="en-US" sz="1000" dirty="0" err="1">
                <a:solidFill>
                  <a:srgbClr val="000000"/>
                </a:solidFill>
              </a:rPr>
              <a:t>xuất</a:t>
            </a:r>
            <a:r>
              <a:rPr lang="en-US" sz="1000" dirty="0">
                <a:solidFill>
                  <a:srgbClr val="000000"/>
                </a:solidFill>
              </a:rPr>
              <a:t> </a:t>
            </a:r>
            <a:r>
              <a:rPr lang="en-US" sz="1000" dirty="0" err="1">
                <a:solidFill>
                  <a:srgbClr val="000000"/>
                </a:solidFill>
              </a:rPr>
              <a:t>trong</a:t>
            </a:r>
            <a:r>
              <a:rPr lang="en-US" sz="1000" dirty="0">
                <a:solidFill>
                  <a:srgbClr val="000000"/>
                </a:solidFill>
              </a:rPr>
              <a:t> </a:t>
            </a:r>
            <a:r>
              <a:rPr lang="vi-VN" sz="1000" dirty="0">
                <a:solidFill>
                  <a:srgbClr val="000000"/>
                </a:solidFill>
              </a:rPr>
              <a:t>điều</a:t>
            </a:r>
            <a:r>
              <a:rPr lang="en-US" sz="1000" dirty="0">
                <a:solidFill>
                  <a:srgbClr val="000000"/>
                </a:solidFill>
              </a:rPr>
              <a:t> </a:t>
            </a:r>
            <a:r>
              <a:rPr lang="en-US" sz="1000" dirty="0" err="1">
                <a:solidFill>
                  <a:srgbClr val="000000"/>
                </a:solidFill>
              </a:rPr>
              <a:t>kiện</a:t>
            </a:r>
            <a:r>
              <a:rPr lang="en-US" sz="1000" dirty="0">
                <a:solidFill>
                  <a:srgbClr val="000000"/>
                </a:solidFill>
              </a:rPr>
              <a:t> </a:t>
            </a:r>
            <a:r>
              <a:rPr lang="en-US" sz="1000" dirty="0" err="1">
                <a:solidFill>
                  <a:srgbClr val="000000"/>
                </a:solidFill>
              </a:rPr>
              <a:t>bảo</a:t>
            </a:r>
            <a:r>
              <a:rPr lang="en-US" sz="1000" dirty="0">
                <a:solidFill>
                  <a:srgbClr val="000000"/>
                </a:solidFill>
              </a:rPr>
              <a:t> </a:t>
            </a:r>
            <a:r>
              <a:rPr lang="en-US" sz="1000" dirty="0" err="1">
                <a:solidFill>
                  <a:srgbClr val="000000"/>
                </a:solidFill>
              </a:rPr>
              <a:t>quản</a:t>
            </a:r>
            <a:r>
              <a:rPr lang="en-US" sz="1000" dirty="0">
                <a:solidFill>
                  <a:srgbClr val="000000"/>
                </a:solidFill>
              </a:rPr>
              <a:t> </a:t>
            </a:r>
            <a:r>
              <a:rPr lang="en-US" sz="1000" dirty="0" err="1">
                <a:solidFill>
                  <a:srgbClr val="000000"/>
                </a:solidFill>
              </a:rPr>
              <a:t>với</a:t>
            </a:r>
            <a:r>
              <a:rPr lang="en-US" sz="1000" dirty="0">
                <a:solidFill>
                  <a:srgbClr val="000000"/>
                </a:solidFill>
              </a:rPr>
              <a:t> </a:t>
            </a:r>
            <a:r>
              <a:rPr lang="en-US" sz="1000" dirty="0" err="1">
                <a:solidFill>
                  <a:srgbClr val="000000"/>
                </a:solidFill>
              </a:rPr>
              <a:t>bao</a:t>
            </a:r>
            <a:r>
              <a:rPr lang="en-US" sz="1000" dirty="0">
                <a:solidFill>
                  <a:srgbClr val="000000"/>
                </a:solidFill>
              </a:rPr>
              <a:t> </a:t>
            </a:r>
            <a:r>
              <a:rPr lang="en-US" sz="1000" dirty="0" err="1">
                <a:solidFill>
                  <a:srgbClr val="000000"/>
                </a:solidFill>
              </a:rPr>
              <a:t>bì</a:t>
            </a:r>
            <a:r>
              <a:rPr lang="en-US" sz="1000" dirty="0">
                <a:solidFill>
                  <a:srgbClr val="000000"/>
                </a:solidFill>
              </a:rPr>
              <a:t> </a:t>
            </a:r>
            <a:r>
              <a:rPr lang="en-US" sz="1000" dirty="0" err="1">
                <a:solidFill>
                  <a:srgbClr val="000000"/>
                </a:solidFill>
              </a:rPr>
              <a:t>còn</a:t>
            </a:r>
            <a:r>
              <a:rPr lang="en-US" sz="1000" dirty="0">
                <a:solidFill>
                  <a:srgbClr val="000000"/>
                </a:solidFill>
              </a:rPr>
              <a:t> </a:t>
            </a:r>
            <a:r>
              <a:rPr lang="en-US" sz="1000" dirty="0" err="1">
                <a:solidFill>
                  <a:srgbClr val="000000"/>
                </a:solidFill>
              </a:rPr>
              <a:t>kín</a:t>
            </a:r>
            <a:r>
              <a:rPr lang="en-US" sz="1000" dirty="0">
                <a:solidFill>
                  <a:srgbClr val="000000"/>
                </a:solidFill>
              </a:rPr>
              <a:t> </a:t>
            </a:r>
            <a:r>
              <a:rPr lang="en-US" sz="1000" dirty="0" err="1">
                <a:solidFill>
                  <a:srgbClr val="000000"/>
                </a:solidFill>
              </a:rPr>
              <a:t>và</a:t>
            </a:r>
            <a:r>
              <a:rPr lang="en-US" sz="1000" dirty="0">
                <a:solidFill>
                  <a:srgbClr val="000000"/>
                </a:solidFill>
              </a:rPr>
              <a:t> </a:t>
            </a:r>
            <a:r>
              <a:rPr lang="en-US" sz="1000" dirty="0" err="1">
                <a:solidFill>
                  <a:srgbClr val="000000"/>
                </a:solidFill>
              </a:rPr>
              <a:t>không</a:t>
            </a:r>
            <a:r>
              <a:rPr lang="en-US" sz="1000" dirty="0">
                <a:solidFill>
                  <a:srgbClr val="000000"/>
                </a:solidFill>
              </a:rPr>
              <a:t> h</a:t>
            </a:r>
            <a:r>
              <a:rPr lang="vi-VN" sz="1000" dirty="0">
                <a:solidFill>
                  <a:srgbClr val="000000"/>
                </a:solidFill>
              </a:rPr>
              <a:t>ư</a:t>
            </a:r>
            <a:r>
              <a:rPr lang="en-US" sz="1000" dirty="0">
                <a:solidFill>
                  <a:srgbClr val="000000"/>
                </a:solidFill>
              </a:rPr>
              <a:t> </a:t>
            </a:r>
            <a:r>
              <a:rPr lang="en-US" sz="1000" dirty="0" err="1">
                <a:solidFill>
                  <a:srgbClr val="000000"/>
                </a:solidFill>
              </a:rPr>
              <a:t>hại</a:t>
            </a:r>
            <a:r>
              <a:rPr lang="en-US" sz="1000" dirty="0">
                <a:solidFill>
                  <a:srgbClr val="000000"/>
                </a:solidFill>
              </a:rPr>
              <a:t>.</a:t>
            </a:r>
            <a:endParaRPr lang="en-GB" sz="1000" b="1" dirty="0">
              <a:solidFill>
                <a:srgbClr val="000000"/>
              </a:solidFill>
            </a:endParaRPr>
          </a:p>
          <a:p>
            <a:pPr algn="just" eaLnBrk="1" hangingPunct="1">
              <a:lnSpc>
                <a:spcPct val="100000"/>
              </a:lnSpc>
              <a:buSzPct val="45000"/>
              <a:buFont typeface="Wingdings" charset="2"/>
              <a:buNone/>
              <a:defRPr/>
            </a:pPr>
            <a:endParaRPr lang="en-GB" sz="1000" dirty="0" smtClean="0">
              <a:solidFill>
                <a:srgbClr val="000000"/>
              </a:solidFill>
            </a:endParaRPr>
          </a:p>
          <a:p>
            <a:pPr marL="114300" indent="-114300">
              <a:tabLst>
                <a:tab pos="114300" algn="l"/>
                <a:tab pos="782638" algn="l"/>
                <a:tab pos="1239838" algn="l"/>
                <a:tab pos="1697038" algn="l"/>
                <a:tab pos="2154238" algn="l"/>
                <a:tab pos="2611438" algn="l"/>
                <a:tab pos="3068638" algn="l"/>
                <a:tab pos="3525838" algn="l"/>
                <a:tab pos="3983038" algn="l"/>
                <a:tab pos="4440238" algn="l"/>
                <a:tab pos="4897438" algn="l"/>
                <a:tab pos="5354638" algn="l"/>
                <a:tab pos="5811838" algn="l"/>
                <a:tab pos="6269038" algn="l"/>
                <a:tab pos="6726238" algn="l"/>
                <a:tab pos="7183438" algn="l"/>
                <a:tab pos="7640638" algn="l"/>
                <a:tab pos="8097838" algn="l"/>
                <a:tab pos="8555038" algn="l"/>
                <a:tab pos="9012238" algn="l"/>
                <a:tab pos="9469438" algn="l"/>
              </a:tabLst>
              <a:defRPr/>
            </a:pPr>
            <a:endParaRPr lang="en-US" sz="1000" dirty="0" smtClean="0"/>
          </a:p>
          <a:p>
            <a:pPr marL="114300" indent="-114300">
              <a:tabLst>
                <a:tab pos="114300" algn="l"/>
                <a:tab pos="782638" algn="l"/>
                <a:tab pos="1239838" algn="l"/>
                <a:tab pos="1697038" algn="l"/>
                <a:tab pos="2154238" algn="l"/>
                <a:tab pos="2611438" algn="l"/>
                <a:tab pos="3068638" algn="l"/>
                <a:tab pos="3525838" algn="l"/>
                <a:tab pos="3983038" algn="l"/>
                <a:tab pos="4440238" algn="l"/>
                <a:tab pos="4897438" algn="l"/>
                <a:tab pos="5354638" algn="l"/>
                <a:tab pos="5811838" algn="l"/>
                <a:tab pos="6269038" algn="l"/>
                <a:tab pos="6726238" algn="l"/>
                <a:tab pos="7183438" algn="l"/>
                <a:tab pos="7640638" algn="l"/>
                <a:tab pos="8097838" algn="l"/>
                <a:tab pos="8555038" algn="l"/>
                <a:tab pos="9012238" algn="l"/>
                <a:tab pos="9469438" algn="l"/>
              </a:tabLst>
              <a:defRPr/>
            </a:pPr>
            <a:r>
              <a:rPr lang="en-US" sz="1000" dirty="0" smtClean="0"/>
              <a:t>systems. Please contact our </a:t>
            </a:r>
          </a:p>
          <a:p>
            <a:pPr marL="114300" indent="-114300">
              <a:lnSpc>
                <a:spcPct val="100000"/>
              </a:lnSpc>
              <a:tabLst>
                <a:tab pos="114300" algn="l"/>
                <a:tab pos="782638" algn="l"/>
                <a:tab pos="1239838" algn="l"/>
                <a:tab pos="1697038" algn="l"/>
                <a:tab pos="2154238" algn="l"/>
                <a:tab pos="2611438" algn="l"/>
                <a:tab pos="3068638" algn="l"/>
                <a:tab pos="3525838" algn="l"/>
                <a:tab pos="3983038" algn="l"/>
                <a:tab pos="4440238" algn="l"/>
                <a:tab pos="4897438" algn="l"/>
                <a:tab pos="5354638" algn="l"/>
                <a:tab pos="5811838" algn="l"/>
                <a:tab pos="6269038" algn="l"/>
                <a:tab pos="6726238" algn="l"/>
                <a:tab pos="7183438" algn="l"/>
                <a:tab pos="7640638" algn="l"/>
                <a:tab pos="8097838" algn="l"/>
                <a:tab pos="8555038" algn="l"/>
                <a:tab pos="9012238" algn="l"/>
                <a:tab pos="9469438" algn="l"/>
              </a:tabLst>
              <a:defRPr/>
            </a:pPr>
            <a:r>
              <a:rPr lang="en-US" sz="1000" dirty="0" smtClean="0"/>
              <a:t>    Technical Department for further  technical</a:t>
            </a:r>
          </a:p>
          <a:p>
            <a:pPr marL="114300" indent="-114300">
              <a:lnSpc>
                <a:spcPct val="100000"/>
              </a:lnSpc>
              <a:tabLst>
                <a:tab pos="114300" algn="l"/>
                <a:tab pos="782638" algn="l"/>
                <a:tab pos="1239838" algn="l"/>
                <a:tab pos="1697038" algn="l"/>
                <a:tab pos="2154238" algn="l"/>
                <a:tab pos="2611438" algn="l"/>
                <a:tab pos="3068638" algn="l"/>
                <a:tab pos="3525838" algn="l"/>
                <a:tab pos="3983038" algn="l"/>
                <a:tab pos="4440238" algn="l"/>
                <a:tab pos="4897438" algn="l"/>
                <a:tab pos="5354638" algn="l"/>
                <a:tab pos="5811838" algn="l"/>
                <a:tab pos="6269038" algn="l"/>
                <a:tab pos="6726238" algn="l"/>
                <a:tab pos="7183438" algn="l"/>
                <a:tab pos="7640638" algn="l"/>
                <a:tab pos="8097838" algn="l"/>
                <a:tab pos="8555038" algn="l"/>
                <a:tab pos="9012238" algn="l"/>
                <a:tab pos="9469438" algn="l"/>
              </a:tabLst>
              <a:defRPr/>
            </a:pPr>
            <a:r>
              <a:rPr lang="en-US" sz="1000" dirty="0" smtClean="0"/>
              <a:t>site  assistance.</a:t>
            </a:r>
          </a:p>
          <a:p>
            <a:pPr algn="just" eaLnBrk="1" hangingPunct="1">
              <a:lnSpc>
                <a:spcPct val="100000"/>
              </a:lnSpc>
              <a:buSzPct val="45000"/>
              <a:buFont typeface="Wingdings" charset="2"/>
              <a:buNone/>
              <a:defRPr/>
            </a:pPr>
            <a:endParaRPr lang="en-GB" sz="1000" b="1" dirty="0" smtClean="0">
              <a:solidFill>
                <a:srgbClr val="000000"/>
              </a:solidFill>
            </a:endParaRPr>
          </a:p>
          <a:p>
            <a:pPr algn="just" eaLnBrk="1" hangingPunct="1">
              <a:lnSpc>
                <a:spcPct val="100000"/>
              </a:lnSpc>
              <a:buSzPct val="45000"/>
              <a:defRPr/>
            </a:pPr>
            <a:r>
              <a:rPr lang="en-US" sz="1000" b="1" dirty="0" smtClean="0"/>
              <a:t>Product</a:t>
            </a:r>
            <a:endParaRPr lang="en-SG" sz="1000" b="1" dirty="0" smtClean="0"/>
          </a:p>
          <a:p>
            <a:pPr algn="just" eaLnBrk="1" hangingPunct="1">
              <a:lnSpc>
                <a:spcPct val="100000"/>
              </a:lnSpc>
              <a:buSzPct val="45000"/>
              <a:buFont typeface="Wingdings" charset="2"/>
              <a:buNone/>
              <a:defRPr/>
            </a:pPr>
            <a:endParaRPr lang="en-GB" sz="1000" b="1" dirty="0" smtClean="0">
              <a:solidFill>
                <a:srgbClr val="000000"/>
              </a:solidFill>
            </a:endParaRPr>
          </a:p>
        </p:txBody>
      </p:sp>
      <p:sp>
        <p:nvSpPr>
          <p:cNvPr id="15" name="Rectangle 9"/>
          <p:cNvSpPr>
            <a:spLocks noChangeArrowheads="1"/>
          </p:cNvSpPr>
          <p:nvPr/>
        </p:nvSpPr>
        <p:spPr bwMode="auto">
          <a:xfrm>
            <a:off x="5334000" y="8916194"/>
            <a:ext cx="1214438" cy="1449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550"/>
              </a:spcBef>
            </a:pPr>
            <a:r>
              <a:rPr lang="en-GB" sz="700" i="1" dirty="0">
                <a:solidFill>
                  <a:srgbClr val="000000"/>
                </a:solidFill>
              </a:rPr>
              <a:t>Revised 2-Sept’ 2016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66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66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1604</TotalTime>
  <Words>396</Words>
  <Application>Microsoft Office PowerPoint</Application>
  <PresentationFormat>Custom</PresentationFormat>
  <Paragraphs>32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andrew</dc:creator>
  <cp:lastModifiedBy>JoJo</cp:lastModifiedBy>
  <cp:revision>177</cp:revision>
  <cp:lastPrinted>2017-04-08T02:50:16Z</cp:lastPrinted>
  <dcterms:modified xsi:type="dcterms:W3CDTF">2019-04-26T06:35:11Z</dcterms:modified>
</cp:coreProperties>
</file>